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7" r:id="rId3"/>
    <p:sldId id="269" r:id="rId4"/>
    <p:sldId id="268" r:id="rId5"/>
    <p:sldId id="257" r:id="rId6"/>
    <p:sldId id="262" r:id="rId7"/>
    <p:sldId id="270" r:id="rId8"/>
    <p:sldId id="271" r:id="rId9"/>
    <p:sldId id="260" r:id="rId10"/>
    <p:sldId id="264" r:id="rId11"/>
    <p:sldId id="261" r:id="rId12"/>
    <p:sldId id="263" r:id="rId13"/>
    <p:sldId id="265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633-0CC1-456D-9950-78A16D38AF07}" type="datetimeFigureOut">
              <a:rPr lang="en-NZ" smtClean="0"/>
              <a:pPr/>
              <a:t>21/10/2019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2A3F-416A-4487-A561-53C891D5C76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93590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633-0CC1-456D-9950-78A16D38AF07}" type="datetimeFigureOut">
              <a:rPr lang="en-NZ" smtClean="0"/>
              <a:pPr/>
              <a:t>21/10/2019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2A3F-416A-4487-A561-53C891D5C76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24702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633-0CC1-456D-9950-78A16D38AF07}" type="datetimeFigureOut">
              <a:rPr lang="en-NZ" smtClean="0"/>
              <a:pPr/>
              <a:t>21/10/2019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2A3F-416A-4487-A561-53C891D5C76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72710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633-0CC1-456D-9950-78A16D38AF07}" type="datetimeFigureOut">
              <a:rPr lang="en-NZ" smtClean="0"/>
              <a:pPr/>
              <a:t>21/10/2019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2A3F-416A-4487-A561-53C891D5C76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59261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633-0CC1-456D-9950-78A16D38AF07}" type="datetimeFigureOut">
              <a:rPr lang="en-NZ" smtClean="0"/>
              <a:pPr/>
              <a:t>21/10/2019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2A3F-416A-4487-A561-53C891D5C76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52054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633-0CC1-456D-9950-78A16D38AF07}" type="datetimeFigureOut">
              <a:rPr lang="en-NZ" smtClean="0"/>
              <a:pPr/>
              <a:t>21/10/2019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2A3F-416A-4487-A561-53C891D5C76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59069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633-0CC1-456D-9950-78A16D38AF07}" type="datetimeFigureOut">
              <a:rPr lang="en-NZ" smtClean="0"/>
              <a:pPr/>
              <a:t>21/10/2019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2A3F-416A-4487-A561-53C891D5C76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13644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633-0CC1-456D-9950-78A16D38AF07}" type="datetimeFigureOut">
              <a:rPr lang="en-NZ" smtClean="0"/>
              <a:pPr/>
              <a:t>21/10/2019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2A3F-416A-4487-A561-53C891D5C76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75136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633-0CC1-456D-9950-78A16D38AF07}" type="datetimeFigureOut">
              <a:rPr lang="en-NZ" smtClean="0"/>
              <a:pPr/>
              <a:t>21/10/2019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2A3F-416A-4487-A561-53C891D5C76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19416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633-0CC1-456D-9950-78A16D38AF07}" type="datetimeFigureOut">
              <a:rPr lang="en-NZ" smtClean="0"/>
              <a:pPr/>
              <a:t>21/10/2019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2A3F-416A-4487-A561-53C891D5C76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47128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7633-0CC1-456D-9950-78A16D38AF07}" type="datetimeFigureOut">
              <a:rPr lang="en-NZ" smtClean="0"/>
              <a:pPr/>
              <a:t>21/10/2019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2A3F-416A-4487-A561-53C891D5C76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1112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E7633-0CC1-456D-9950-78A16D38AF07}" type="datetimeFigureOut">
              <a:rPr lang="en-NZ" smtClean="0"/>
              <a:pPr/>
              <a:t>21/10/2019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2A3F-416A-4487-A561-53C891D5C76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610297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What is in a Name: New Zealand’s Civil War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 algn="r">
              <a:buNone/>
            </a:pPr>
            <a:endParaRPr lang="en-AU" dirty="0"/>
          </a:p>
          <a:p>
            <a:pPr marL="0" indent="0" algn="just">
              <a:buNone/>
            </a:pPr>
            <a:r>
              <a:rPr lang="en-AU" dirty="0" smtClean="0"/>
              <a:t>						Michael Belgrave</a:t>
            </a: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mi-NZ" sz="2000" dirty="0" smtClean="0"/>
          </a:p>
          <a:p>
            <a:pPr marL="0" indent="0">
              <a:buNone/>
            </a:pPr>
            <a:r>
              <a:rPr lang="mi-NZ" sz="2000" dirty="0" smtClean="0"/>
              <a:t>Engineer Corps Memorial Centre/Palmerston North Library</a:t>
            </a:r>
            <a:endParaRPr lang="en-NZ" sz="2000" dirty="0" smtClean="0"/>
          </a:p>
          <a:p>
            <a:pPr marL="0" indent="0">
              <a:buNone/>
            </a:pPr>
            <a:r>
              <a:rPr lang="en-AU" sz="2000" dirty="0" smtClean="0"/>
              <a:t>10 October 2019</a:t>
            </a:r>
            <a:endParaRPr lang="en-NZ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7857" y="1548720"/>
            <a:ext cx="4609193" cy="32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7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30108" y="2580698"/>
            <a:ext cx="2776166" cy="3853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8725" y="2964112"/>
            <a:ext cx="4293020" cy="2755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215" y="1535918"/>
            <a:ext cx="10515600" cy="1325563"/>
          </a:xfrm>
        </p:spPr>
        <p:txBody>
          <a:bodyPr/>
          <a:lstStyle/>
          <a:p>
            <a:r>
              <a:rPr lang="en-NZ" sz="2800" dirty="0" err="1" smtClean="0"/>
              <a:t>Tamihana</a:t>
            </a:r>
            <a:r>
              <a:rPr lang="en-NZ" sz="2800" dirty="0" smtClean="0"/>
              <a:t> </a:t>
            </a:r>
            <a:r>
              <a:rPr lang="en-NZ" sz="2800" dirty="0" err="1" smtClean="0"/>
              <a:t>Te</a:t>
            </a:r>
            <a:r>
              <a:rPr lang="en-NZ" sz="2800" dirty="0" smtClean="0"/>
              <a:t> </a:t>
            </a:r>
            <a:r>
              <a:rPr lang="en-NZ" sz="2800" dirty="0" err="1" smtClean="0"/>
              <a:t>Rauparaha</a:t>
            </a:r>
            <a:r>
              <a:rPr lang="en-NZ" sz="2800" dirty="0" smtClean="0"/>
              <a:t>                                      </a:t>
            </a:r>
            <a:r>
              <a:rPr lang="en-NZ" sz="2800" dirty="0" err="1" smtClean="0"/>
              <a:t>Wiremu</a:t>
            </a:r>
            <a:r>
              <a:rPr lang="en-NZ" sz="2800" dirty="0" smtClean="0"/>
              <a:t> </a:t>
            </a:r>
            <a:r>
              <a:rPr lang="en-NZ" sz="2800" dirty="0" err="1" smtClean="0"/>
              <a:t>Kingi</a:t>
            </a:r>
            <a:endParaRPr lang="en-NZ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06274" y="1792745"/>
            <a:ext cx="2154545" cy="3188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1462" y="5165956"/>
            <a:ext cx="351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Octavius Hadfield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9704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err="1" smtClean="0"/>
              <a:t>Tamati</a:t>
            </a:r>
            <a:r>
              <a:rPr lang="en-NZ" dirty="0" smtClean="0"/>
              <a:t> </a:t>
            </a:r>
            <a:r>
              <a:rPr lang="en-NZ" dirty="0" err="1" smtClean="0"/>
              <a:t>Ngapora</a:t>
            </a:r>
            <a:r>
              <a:rPr lang="en-NZ" dirty="0" smtClean="0"/>
              <a:t> becomes Manuhiri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4031022" y="2080153"/>
            <a:ext cx="4718227" cy="3583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94877" y="1530488"/>
            <a:ext cx="3553276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5063" y="1530488"/>
            <a:ext cx="3810330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4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Wiremu</a:t>
            </a:r>
            <a:r>
              <a:rPr lang="en-NZ" dirty="0" smtClean="0"/>
              <a:t> </a:t>
            </a:r>
            <a:r>
              <a:rPr lang="en-NZ" dirty="0" err="1" smtClean="0"/>
              <a:t>Tamihana</a:t>
            </a:r>
            <a:r>
              <a:rPr lang="en-NZ" dirty="0" smtClean="0"/>
              <a:t>        </a:t>
            </a:r>
            <a:r>
              <a:rPr lang="en-NZ" dirty="0" err="1" smtClean="0"/>
              <a:t>Rapata</a:t>
            </a:r>
            <a:r>
              <a:rPr lang="en-NZ" dirty="0" smtClean="0"/>
              <a:t> </a:t>
            </a:r>
            <a:r>
              <a:rPr lang="en-NZ" dirty="0" err="1" smtClean="0"/>
              <a:t>Wahawaha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1723570"/>
            <a:ext cx="3399905" cy="4458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49931" y="1723570"/>
            <a:ext cx="2926578" cy="44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5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531" y="2767424"/>
            <a:ext cx="5323400" cy="3391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771" y="365125"/>
            <a:ext cx="7522029" cy="1325563"/>
          </a:xfrm>
        </p:spPr>
        <p:txBody>
          <a:bodyPr/>
          <a:lstStyle/>
          <a:p>
            <a:r>
              <a:rPr lang="en-NZ" dirty="0" err="1" smtClean="0"/>
              <a:t>Rangiriri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67102" y="2767424"/>
            <a:ext cx="5316248" cy="3391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531" y="365125"/>
            <a:ext cx="3068283" cy="22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2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56" y="1685925"/>
            <a:ext cx="10515600" cy="1325563"/>
          </a:xfrm>
        </p:spPr>
        <p:txBody>
          <a:bodyPr/>
          <a:lstStyle/>
          <a:p>
            <a:r>
              <a:rPr lang="mi-NZ" dirty="0" smtClean="0"/>
              <a:t>Rangiawhai</a:t>
            </a:r>
            <a:endParaRPr lang="mi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556" y="2908114"/>
            <a:ext cx="4014330" cy="2609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1742" y="2908114"/>
            <a:ext cx="657205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0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60545" y="622071"/>
            <a:ext cx="40767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i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46990" y="1947634"/>
            <a:ext cx="2986215" cy="3991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550" t="3238" r="6070" b="7051"/>
          <a:stretch/>
        </p:blipFill>
        <p:spPr>
          <a:xfrm>
            <a:off x="899886" y="624114"/>
            <a:ext cx="2260140" cy="3445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42148" y="1690688"/>
            <a:ext cx="2624213" cy="3947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3746" r="32730" b="10490"/>
          <a:stretch/>
        </p:blipFill>
        <p:spPr>
          <a:xfrm>
            <a:off x="1526263" y="3551944"/>
            <a:ext cx="1915885" cy="2984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04081" y="3016251"/>
            <a:ext cx="2218744" cy="3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09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Musket Wars  				Colonial Wars</a:t>
            </a:r>
            <a:endParaRPr lang="mi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43107" y="1878580"/>
            <a:ext cx="27051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7442" y="1878580"/>
            <a:ext cx="2690600" cy="40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6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i-NZ" dirty="0" smtClean="0"/>
              <a:t>Civil Wars</a:t>
            </a:r>
            <a:endParaRPr lang="mi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02611" y="1825625"/>
            <a:ext cx="638677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8800" y="6357257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dirty="0" smtClean="0"/>
              <a:t>Te Porere</a:t>
            </a:r>
            <a:endParaRPr lang="mi-NZ" dirty="0"/>
          </a:p>
        </p:txBody>
      </p:sp>
    </p:spTree>
    <p:extLst>
      <p:ext uri="{BB962C8B-B14F-4D97-AF65-F5344CB8AC3E}">
        <p14:creationId xmlns:p14="http://schemas.microsoft.com/office/powerpoint/2010/main" xmlns="" val="36136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45725" y="4835369"/>
            <a:ext cx="1255500" cy="1490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94732" y="4474606"/>
            <a:ext cx="1593550" cy="2211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4788" y="375985"/>
            <a:ext cx="1138843" cy="14001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16388" y="481398"/>
            <a:ext cx="1700762" cy="1180815"/>
          </a:xfrm>
          <a:prstGeom prst="rect">
            <a:avLst/>
          </a:prstGeom>
        </p:spPr>
      </p:pic>
      <p:pic>
        <p:nvPicPr>
          <p:cNvPr id="1030" name="Picture 6" descr="http://www.aucklandcity.govt.nz/dbtw-wpd/HeritageImages/images/maps/maps175f/256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0560" y="293825"/>
            <a:ext cx="5602778" cy="628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e u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6829" y="2383527"/>
            <a:ext cx="1217031" cy="9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17770" y="2383527"/>
            <a:ext cx="1321724" cy="967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6067" y="3902917"/>
            <a:ext cx="923406" cy="1245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6829" y="4557328"/>
            <a:ext cx="958731" cy="1557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45726" y="2477290"/>
            <a:ext cx="904355" cy="1222688"/>
          </a:xfrm>
          <a:prstGeom prst="rect">
            <a:avLst/>
          </a:prstGeom>
        </p:spPr>
      </p:pic>
      <p:sp>
        <p:nvSpPr>
          <p:cNvPr id="13" name="Curved Right Arrow 12"/>
          <p:cNvSpPr/>
          <p:nvPr/>
        </p:nvSpPr>
        <p:spPr>
          <a:xfrm rot="5400000">
            <a:off x="8293411" y="607511"/>
            <a:ext cx="487777" cy="38168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17149930">
            <a:off x="4018811" y="254803"/>
            <a:ext cx="607522" cy="3453131"/>
          </a:xfrm>
          <a:prstGeom prst="curvedRightArrow">
            <a:avLst>
              <a:gd name="adj1" fmla="val 411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6055225" flipV="1">
            <a:off x="3517811" y="1876327"/>
            <a:ext cx="742411" cy="4486325"/>
          </a:xfrm>
          <a:prstGeom prst="curvedLeftArrow">
            <a:avLst>
              <a:gd name="adj1" fmla="val 25000"/>
              <a:gd name="adj2" fmla="val 50000"/>
              <a:gd name="adj3" fmla="val 24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6458538">
            <a:off x="3425447" y="3571909"/>
            <a:ext cx="1452557" cy="4976076"/>
          </a:xfrm>
          <a:prstGeom prst="curvedRightArrow">
            <a:avLst>
              <a:gd name="adj1" fmla="val 25000"/>
              <a:gd name="adj2" fmla="val 55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75946" y="4004312"/>
            <a:ext cx="1428750" cy="1419225"/>
          </a:xfrm>
          <a:prstGeom prst="rect">
            <a:avLst/>
          </a:prstGeom>
        </p:spPr>
      </p:pic>
      <p:sp>
        <p:nvSpPr>
          <p:cNvPr id="19" name="Curved Left Arrow 18"/>
          <p:cNvSpPr/>
          <p:nvPr/>
        </p:nvSpPr>
        <p:spPr>
          <a:xfrm rot="7925797">
            <a:off x="7937709" y="3610880"/>
            <a:ext cx="1014152" cy="1719843"/>
          </a:xfrm>
          <a:prstGeom prst="curvedLeftArrow">
            <a:avLst>
              <a:gd name="adj1" fmla="val 5938"/>
              <a:gd name="adj2" fmla="val 20600"/>
              <a:gd name="adj3" fmla="val 20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40538" y="481398"/>
            <a:ext cx="973377" cy="15728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16436" y="481399"/>
            <a:ext cx="967283" cy="1572802"/>
          </a:xfrm>
          <a:prstGeom prst="rect">
            <a:avLst/>
          </a:prstGeom>
        </p:spPr>
      </p:pic>
      <p:sp>
        <p:nvSpPr>
          <p:cNvPr id="22" name="Curved Right Arrow 21"/>
          <p:cNvSpPr/>
          <p:nvPr/>
        </p:nvSpPr>
        <p:spPr>
          <a:xfrm rot="5834272">
            <a:off x="7890175" y="-1092981"/>
            <a:ext cx="458642" cy="43432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 rot="19460331">
            <a:off x="6712887" y="696443"/>
            <a:ext cx="325670" cy="2302017"/>
          </a:xfrm>
          <a:prstGeom prst="curvedLeftArrow">
            <a:avLst>
              <a:gd name="adj1" fmla="val 0"/>
              <a:gd name="adj2" fmla="val 46554"/>
              <a:gd name="adj3" fmla="val 17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22795" y="2477290"/>
            <a:ext cx="960923" cy="12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3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Communities of Saints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9316" y="1690688"/>
            <a:ext cx="3182692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52356" y="2037557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6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NZ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22186" y="759506"/>
            <a:ext cx="3604557" cy="4702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09883" y="759506"/>
            <a:ext cx="3811233" cy="47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4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6522" y="2026444"/>
            <a:ext cx="4253759" cy="4310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i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25607" y="691754"/>
            <a:ext cx="476250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24188" y="935321"/>
            <a:ext cx="2757716" cy="41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6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045" y="365125"/>
            <a:ext cx="11178816" cy="1325563"/>
          </a:xfrm>
        </p:spPr>
        <p:txBody>
          <a:bodyPr/>
          <a:lstStyle/>
          <a:p>
            <a:r>
              <a:rPr lang="en-NZ" dirty="0" err="1" smtClean="0"/>
              <a:t>Te</a:t>
            </a:r>
            <a:r>
              <a:rPr lang="en-NZ" dirty="0" smtClean="0"/>
              <a:t> </a:t>
            </a:r>
            <a:r>
              <a:rPr lang="en-NZ" dirty="0" err="1" smtClean="0"/>
              <a:t>Ua</a:t>
            </a:r>
            <a:r>
              <a:rPr lang="en-NZ" dirty="0" smtClean="0"/>
              <a:t> </a:t>
            </a:r>
            <a:r>
              <a:rPr lang="en-NZ" dirty="0" err="1" smtClean="0"/>
              <a:t>Hamene</a:t>
            </a:r>
            <a:r>
              <a:rPr lang="en-NZ" dirty="0" smtClean="0"/>
              <a:t>                              Rev John Whitley 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3045" y="1909088"/>
            <a:ext cx="4716497" cy="3451095"/>
          </a:xfrm>
          <a:prstGeom prst="rect">
            <a:avLst/>
          </a:prstGeom>
        </p:spPr>
      </p:pic>
      <p:pic>
        <p:nvPicPr>
          <p:cNvPr id="4" name="Picture 8" descr="Image result for te u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3045" y="1909088"/>
            <a:ext cx="1217031" cy="9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67550" y="1920626"/>
            <a:ext cx="6034311" cy="3439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67551" y="1920626"/>
            <a:ext cx="1321724" cy="96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8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1789</TotalTime>
  <Words>42</Words>
  <Application>Microsoft Office PowerPoint</Application>
  <PresentationFormat>Custom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What is in a Name: New Zealand’s Civil War</vt:lpstr>
      <vt:lpstr>Slide 2</vt:lpstr>
      <vt:lpstr>Musket Wars      Colonial Wars</vt:lpstr>
      <vt:lpstr>Civil Wars</vt:lpstr>
      <vt:lpstr>Slide 5</vt:lpstr>
      <vt:lpstr>Communities of Saints</vt:lpstr>
      <vt:lpstr>Slide 7</vt:lpstr>
      <vt:lpstr>Slide 8</vt:lpstr>
      <vt:lpstr>Te Ua Hamene                              Rev John Whitley </vt:lpstr>
      <vt:lpstr>Tamihana Te Rauparaha                                      Wiremu Kingi</vt:lpstr>
      <vt:lpstr>Tamati Ngapora becomes Manuhiri</vt:lpstr>
      <vt:lpstr>Wiremu Tamihana        Rapata Wahawaha</vt:lpstr>
      <vt:lpstr>Rangiriri</vt:lpstr>
      <vt:lpstr>Rangiawhai</vt:lpstr>
    </vt:vector>
  </TitlesOfParts>
  <Company>Massey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Belgrave, Michael</dc:creator>
  <cp:lastModifiedBy>Amanda</cp:lastModifiedBy>
  <cp:revision>27</cp:revision>
  <dcterms:created xsi:type="dcterms:W3CDTF">2017-07-05T20:29:46Z</dcterms:created>
  <dcterms:modified xsi:type="dcterms:W3CDTF">2019-10-20T22:47:10Z</dcterms:modified>
</cp:coreProperties>
</file>