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trictFirstAndLastChars="0" saveSubsetFonts="1" conformance="strict">
  <p:sldMasterIdLst>
    <p:sldMasterId id="2147483648" r:id="rId1"/>
    <p:sldMasterId id="2147483649" r:id="rId2"/>
    <p:sldMasterId id="2147483650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%"/>
      </a:lnSpc>
      <a:spcBef>
        <a:spcPct val="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%"/>
      </a:lnSpc>
      <a:spcBef>
        <a:spcPct val="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%"/>
      </a:lnSpc>
      <a:spcBef>
        <a:spcPct val="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%"/>
      </a:lnSpc>
      <a:spcBef>
        <a:spcPct val="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%"/>
      </a:lnSpc>
      <a:spcBef>
        <a:spcPct val="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>
      <p:cViewPr varScale="1">
        <p:scale>
          <a:sx n="81" d="100"/>
          <a:sy n="81" d="100"/>
        </p:scale>
        <p:origin x="1498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5.xml"/><Relationship Id="rId13" Type="http://purl.oclc.org/ooxml/officeDocument/relationships/slide" Target="slides/slide10.xml"/><Relationship Id="rId18" Type="http://purl.oclc.org/ooxml/officeDocument/relationships/slide" Target="slides/slide15.xml"/><Relationship Id="rId26" Type="http://purl.oclc.org/ooxml/officeDocument/relationships/slide" Target="slides/slide23.xml"/><Relationship Id="rId3" Type="http://purl.oclc.org/ooxml/officeDocument/relationships/slideMaster" Target="slideMasters/slideMaster3.xml"/><Relationship Id="rId21" Type="http://purl.oclc.org/ooxml/officeDocument/relationships/slide" Target="slides/slide18.xml"/><Relationship Id="rId7" Type="http://purl.oclc.org/ooxml/officeDocument/relationships/slide" Target="slides/slide4.xml"/><Relationship Id="rId12" Type="http://purl.oclc.org/ooxml/officeDocument/relationships/slide" Target="slides/slide9.xml"/><Relationship Id="rId17" Type="http://purl.oclc.org/ooxml/officeDocument/relationships/slide" Target="slides/slide14.xml"/><Relationship Id="rId25" Type="http://purl.oclc.org/ooxml/officeDocument/relationships/slide" Target="slides/slide22.xml"/><Relationship Id="rId2" Type="http://purl.oclc.org/ooxml/officeDocument/relationships/slideMaster" Target="slideMasters/slideMaster2.xml"/><Relationship Id="rId16" Type="http://purl.oclc.org/ooxml/officeDocument/relationships/slide" Target="slides/slide13.xml"/><Relationship Id="rId20" Type="http://purl.oclc.org/ooxml/officeDocument/relationships/slide" Target="slides/slide17.xml"/><Relationship Id="rId29" Type="http://purl.oclc.org/ooxml/officeDocument/relationships/presProps" Target="presProps.xml"/><Relationship Id="rId1" Type="http://purl.oclc.org/ooxml/officeDocument/relationships/slideMaster" Target="slideMasters/slideMaster1.xml"/><Relationship Id="rId6" Type="http://purl.oclc.org/ooxml/officeDocument/relationships/slide" Target="slides/slide3.xml"/><Relationship Id="rId11" Type="http://purl.oclc.org/ooxml/officeDocument/relationships/slide" Target="slides/slide8.xml"/><Relationship Id="rId24" Type="http://purl.oclc.org/ooxml/officeDocument/relationships/slide" Target="slides/slide21.xml"/><Relationship Id="rId32" Type="http://purl.oclc.org/ooxml/officeDocument/relationships/tableStyles" Target="tableStyles.xml"/><Relationship Id="rId5" Type="http://purl.oclc.org/ooxml/officeDocument/relationships/slide" Target="slides/slide2.xml"/><Relationship Id="rId15" Type="http://purl.oclc.org/ooxml/officeDocument/relationships/slide" Target="slides/slide12.xml"/><Relationship Id="rId23" Type="http://purl.oclc.org/ooxml/officeDocument/relationships/slide" Target="slides/slide20.xml"/><Relationship Id="rId28" Type="http://purl.oclc.org/ooxml/officeDocument/relationships/notesMaster" Target="notesMasters/notesMaster1.xml"/><Relationship Id="rId10" Type="http://purl.oclc.org/ooxml/officeDocument/relationships/slide" Target="slides/slide7.xml"/><Relationship Id="rId19" Type="http://purl.oclc.org/ooxml/officeDocument/relationships/slide" Target="slides/slide16.xml"/><Relationship Id="rId31" Type="http://purl.oclc.org/ooxml/officeDocument/relationships/theme" Target="theme/theme1.xml"/><Relationship Id="rId4" Type="http://purl.oclc.org/ooxml/officeDocument/relationships/slide" Target="slides/slide1.xml"/><Relationship Id="rId9" Type="http://purl.oclc.org/ooxml/officeDocument/relationships/slide" Target="slides/slide6.xml"/><Relationship Id="rId14" Type="http://purl.oclc.org/ooxml/officeDocument/relationships/slide" Target="slides/slide11.xml"/><Relationship Id="rId22" Type="http://purl.oclc.org/ooxml/officeDocument/relationships/slide" Target="slides/slide19.xml"/><Relationship Id="rId27" Type="http://purl.oclc.org/ooxml/officeDocument/relationships/slide" Target="slides/slide24.xml"/><Relationship Id="rId30" Type="http://purl.oclc.org/ooxml/officeDocument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>
            <a:extLst>
              <a:ext uri="{FF2B5EF4-FFF2-40B4-BE49-F238E27FC236}">
                <a16:creationId xmlns:a16="http://schemas.microsoft.com/office/drawing/2014/main" id="{12181DAF-1B89-42BA-9D9A-9EBE3087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>
            <a:extLst>
              <a:ext uri="{FF2B5EF4-FFF2-40B4-BE49-F238E27FC236}">
                <a16:creationId xmlns:a16="http://schemas.microsoft.com/office/drawing/2014/main" id="{509F4309-0F48-4FDF-9490-F96669B5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1E820C9-3D48-4B19-AED2-88FE20BB5D2D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9CBB2AB-FE12-453E-B904-76F9BD99BA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8B129C1-464E-4428-9DB3-C03E2EB6E5F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%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NZ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E5EA8B0-51CC-41FF-A42F-E46FB91C8E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%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NZ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898DEB-AE50-402C-807A-1764270C77E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%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NZ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065EC7C-4336-4F0B-B656-0469E4C398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%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BE16CB8-E2DB-41AE-A8F1-C2E6672536CC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%"/>
      </a:spcBef>
      <a:spcAft>
        <a:spcPct val="0%"/>
      </a:spcAft>
      <a:buClr>
        <a:srgbClr val="000000"/>
      </a:buClr>
      <a:buSzPct val="100%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purl.oclc.org/ooxml/officeDocument/relationships/slide" Target="../slides/slide23.xml"/><Relationship Id="rId1" Type="http://purl.oclc.org/ooxml/officeDocument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purl.oclc.org/ooxml/officeDocument/relationships/slide" Target="../slides/slide24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AA6A3BE-74FD-4B8D-9848-90661FAB23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4E1-C271-4578-A3D9-CB04277C9E71}" type="slidenum">
              <a:rPr lang="en-NZ" altLang="en-US"/>
              <a:pPr/>
              <a:t>1</a:t>
            </a:fld>
            <a:endParaRPr lang="en-NZ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F386FB05-5AC7-463F-8FD2-2A1EC0FA2D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214B8D7-2D51-413E-A1E0-712986F83F4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EDF80BD-A366-4A3F-BDA1-3DF3A9983D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344BA3-12A5-4EC7-8CCE-8B4B42896D47}" type="slidenum">
              <a:rPr lang="en-NZ" altLang="en-US"/>
              <a:pPr/>
              <a:t>10</a:t>
            </a:fld>
            <a:endParaRPr lang="en-NZ" altLang="en-US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D55E41CC-D5FE-4DC8-BC53-1BFD0116553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14E265E-373B-48DB-B223-CC697E413E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5DD0E18-FDB0-4FDB-B550-BA9EE3ADBB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6D6AF4-F131-4685-B7A9-6B4DA698AF1F}" type="slidenum">
              <a:rPr lang="en-NZ" altLang="en-US"/>
              <a:pPr/>
              <a:t>11</a:t>
            </a:fld>
            <a:endParaRPr lang="en-NZ" alt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30B2D59E-0AB1-46BE-BE63-B606D32A420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AF1387E-A0BA-4F22-A739-8E5FFA0FA3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193B237E-0F41-4C27-862C-1487B722BF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AA3A41-A005-4ED8-B8B1-F9BFDD09CB9D}" type="slidenum">
              <a:rPr lang="en-NZ" altLang="en-US"/>
              <a:pPr/>
              <a:t>12</a:t>
            </a:fld>
            <a:endParaRPr lang="en-NZ" altLang="en-US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945F594B-6644-424E-A999-4FFBD43E28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9DC743E-7843-4D78-A641-B751444493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4AB0457-4739-4BEF-8556-B1D290C1DC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B8CB2-E847-433B-A8A9-DBF651806340}" type="slidenum">
              <a:rPr lang="en-NZ" altLang="en-US"/>
              <a:pPr/>
              <a:t>13</a:t>
            </a:fld>
            <a:endParaRPr lang="en-NZ" altLang="en-US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CAF562E2-CE1D-4D2C-B682-B4CFC68404E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763ECD2-51F3-4205-8321-5E376C54783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4DE15CB-B640-43F1-B0C3-E740A64DDF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47639E-459B-4210-BECF-8600880D13CA}" type="slidenum">
              <a:rPr lang="en-NZ" altLang="en-US"/>
              <a:pPr/>
              <a:t>14</a:t>
            </a:fld>
            <a:endParaRPr lang="en-NZ" altLang="en-US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362892B1-7F61-44E0-88AF-34A3F892D5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F67E19D-C825-4636-A9AE-3314150223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673ED8C-32E6-49D0-85DE-13F0CFA5D2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A9A8B0-AE17-414C-B7EF-EBA1D4C5E22E}" type="slidenum">
              <a:rPr lang="en-NZ" altLang="en-US"/>
              <a:pPr/>
              <a:t>15</a:t>
            </a:fld>
            <a:endParaRPr lang="en-NZ" altLang="en-US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D6A64A03-82D8-43D8-9EF8-ABF1435473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CF2468D-9DC5-4C86-A39B-9113651B6C8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54EC505-3C7A-44CB-AF16-D70AADC733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CC6951-50E7-45C2-BF22-7175B827898B}" type="slidenum">
              <a:rPr lang="en-NZ" altLang="en-US"/>
              <a:pPr/>
              <a:t>16</a:t>
            </a:fld>
            <a:endParaRPr lang="en-NZ" altLang="en-US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08985E24-D82F-4C3F-84B1-7604F3BD5AE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A843869D-2C5E-490E-875E-11E1BC255B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C210D22-D83F-487D-9163-324B2E5328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D40CA0-AACF-4DFA-90CA-DD16062B6791}" type="slidenum">
              <a:rPr lang="en-NZ" altLang="en-US"/>
              <a:pPr/>
              <a:t>17</a:t>
            </a:fld>
            <a:endParaRPr lang="en-NZ" altLang="en-US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19620C89-5E8B-4F2D-A1CA-55C669D76C4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431CCB9-5B1D-403C-8F4E-7B6C4753F83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C0F08B9-E9B4-466B-91A3-E5AB07D52F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6122BC-C6EB-4347-B704-4210C9BFEC21}" type="slidenum">
              <a:rPr lang="en-NZ" altLang="en-US"/>
              <a:pPr/>
              <a:t>18</a:t>
            </a:fld>
            <a:endParaRPr lang="en-NZ" altLang="en-US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4CE54C29-79AD-4205-8C44-F13D9C2E359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1F3E539-B097-4135-8087-0B0F88E6DB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F9CF30E3-ED19-4E82-9F04-D944DAB82B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1FB7C8-D520-4A3D-8DF1-0E692BC16AD7}" type="slidenum">
              <a:rPr lang="en-NZ" altLang="en-US"/>
              <a:pPr/>
              <a:t>19</a:t>
            </a:fld>
            <a:endParaRPr lang="en-NZ" altLang="en-US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17E4F202-34EF-4B16-BF4F-2A45E2C2433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7927F8B-A1C6-4A90-AC97-82FD1E08567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2E2C331-E68D-4AE3-8497-34FA7439D3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3E62EB-6FE6-4E66-AC91-5B4A8705A8A3}" type="slidenum">
              <a:rPr lang="en-NZ" altLang="en-US"/>
              <a:pPr/>
              <a:t>2</a:t>
            </a:fld>
            <a:endParaRPr lang="en-NZ" altLang="en-US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7D4C7CBB-46AA-4FE1-9627-AE1F9B380D5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377799F-318E-4B72-A813-A2BA719DDE1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20CFF28-3C6C-4142-A6E0-DBED3ADF52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0FA59-0C18-423B-9BBB-271AAC21D86B}" type="slidenum">
              <a:rPr lang="en-NZ" altLang="en-US"/>
              <a:pPr/>
              <a:t>20</a:t>
            </a:fld>
            <a:endParaRPr lang="en-NZ" alt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73E16A31-12D8-4BF8-BD56-C6597FB628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5E77368-4A15-4987-81F7-1756811489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889C259-6CEC-4A7C-8D95-AF59FA6B77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4DE84-99C7-4D42-9A92-65C184E784A3}" type="slidenum">
              <a:rPr lang="en-NZ" altLang="en-US"/>
              <a:pPr/>
              <a:t>21</a:t>
            </a:fld>
            <a:endParaRPr lang="en-NZ" altLang="en-US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AAEEBD53-87C7-4FA5-B465-05B894D9938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F72210A-851D-428D-8658-66956C4E43E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0FD586E-7535-44E6-BA97-16A8F0C670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3FB2C8-AB4F-4AE4-86F3-226705CE2FD3}" type="slidenum">
              <a:rPr lang="en-NZ" altLang="en-US"/>
              <a:pPr/>
              <a:t>22</a:t>
            </a:fld>
            <a:endParaRPr lang="en-NZ" altLang="en-US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2F836A50-8CF6-411A-908D-614E683622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DED3AE2-9675-4489-8C1A-55FC0B505F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FF408A7-5DFE-498F-A084-15BD8FEF6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FBCBF4-17FB-4BB3-A15E-4B1D3DFB97CC}" type="slidenum">
              <a:rPr lang="en-NZ" altLang="en-US"/>
              <a:pPr/>
              <a:t>23</a:t>
            </a:fld>
            <a:endParaRPr lang="en-NZ" altLang="en-US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51289A51-890C-4224-AA9B-B1FB58CA20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F287BAB-5C1E-4EB0-BF19-D080563387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506A084-F2F1-4E4D-A3CC-AD12C4AB79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EC726-8DEF-485E-B901-E129EB81CA20}" type="slidenum">
              <a:rPr lang="en-NZ" altLang="en-US"/>
              <a:pPr/>
              <a:t>24</a:t>
            </a:fld>
            <a:endParaRPr lang="en-NZ" altLang="en-US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D3C5C9D5-999D-4995-904D-F805630F1E7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27E0B8F-9C89-417F-B74D-01FC51D664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F29FE014-99F6-426B-853F-BE281D9B2C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B53FE9-ECC7-494E-9996-38ACFDE1F0B1}" type="slidenum">
              <a:rPr lang="en-NZ" altLang="en-US"/>
              <a:pPr/>
              <a:t>3</a:t>
            </a:fld>
            <a:endParaRPr lang="en-NZ" altLang="en-US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F95235EE-1866-4D0E-83DF-FB250F296F6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CE20800-7DB5-4E19-8DFE-5F34BBF03CD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E49CF44-5282-46E9-AFB2-F2AE89F22D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EA4690-ADF8-497C-A661-12070B176393}" type="slidenum">
              <a:rPr lang="en-NZ" altLang="en-US"/>
              <a:pPr/>
              <a:t>4</a:t>
            </a:fld>
            <a:endParaRPr lang="en-NZ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354F1AB7-804D-46C3-B61B-20FAA706351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DC759A-0644-4E71-9816-BB185118189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5C70AE03-09B1-46CA-BEC5-0C0023086E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6CFCB4-1E6B-479E-A632-BCD18F70F9AC}" type="slidenum">
              <a:rPr lang="en-NZ" altLang="en-US"/>
              <a:pPr/>
              <a:t>5</a:t>
            </a:fld>
            <a:endParaRPr lang="en-NZ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49129AE5-E62A-47B8-83B9-5C396C93914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8315436-511E-4C9C-9576-A11A9FA028E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146C1A9-307F-463F-8398-05741E344D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92AD0D-5536-447B-99C7-34FD92EF4C09}" type="slidenum">
              <a:rPr lang="en-NZ" altLang="en-US"/>
              <a:pPr/>
              <a:t>6</a:t>
            </a:fld>
            <a:endParaRPr lang="en-NZ" altLang="en-US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203254DB-A689-4162-899C-2EF75583CE9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75EAD90-9404-487A-B0D8-1CC5CB5D28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F8782BF-3445-4094-9303-4A96B3D104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B1F2F7-7BB0-4547-BB62-E3A06EC90A9F}" type="slidenum">
              <a:rPr lang="en-NZ" altLang="en-US"/>
              <a:pPr/>
              <a:t>7</a:t>
            </a:fld>
            <a:endParaRPr lang="en-NZ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097BE8D4-675C-4865-AB12-2321F33A41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4786791-BF41-401A-83D9-87D15E7BDA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6AE4897-6A2A-45DF-9330-43D07A7B01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50DD9-5C7D-4D14-B613-A4868E1F2E91}" type="slidenum">
              <a:rPr lang="en-NZ" altLang="en-US"/>
              <a:pPr/>
              <a:t>8</a:t>
            </a:fld>
            <a:endParaRPr lang="en-NZ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98DB960B-692F-43D6-8DEA-72E2D2DC75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E9D3DE5-798B-4CAB-A26A-D3DCE6406B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5EB1DB93-6219-41E1-A059-71DA5DA5B8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993EE4-ACC8-4E6A-9EFC-43A2EC4351E9}" type="slidenum">
              <a:rPr lang="en-NZ" altLang="en-US"/>
              <a:pPr/>
              <a:t>9</a:t>
            </a:fld>
            <a:endParaRPr lang="en-NZ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8CB5CB02-8598-4DB6-A5B8-13FCEA389E4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%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EE45ED3-2A21-4107-A26F-488EEF655A0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89E5-D7A2-424E-9C89-B68324556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F0756-BF85-40C4-AD44-F52B76E2C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81E46-64A0-427F-B629-1B4AA3D782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8232-D945-43D8-B837-C5B8AC3E6C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89BC8C-4389-4854-8EE2-C666FCF7DBC6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02325462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FCCB-5C88-4360-B228-439EF73B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21FA3-2BDC-4FD0-83A9-9F5289CCB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5ED27-9259-4B67-8CD6-70E4C18DE7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F5A45-F7F6-4BE1-A650-5DBB48ED44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C80B1D-8099-43C5-8410-E9CF9F9185C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21755256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C0FF0-0EF2-4D0B-B417-F497DCE9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1371600"/>
            <a:ext cx="2055813" cy="475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4BE72-B8D1-4990-9E23-AE37A70B3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6625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DD9D8-EF01-481F-A7F6-589A8E8AF4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1D4D6-ED4E-43FF-9D12-29C4AC44C8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68BDF9-DECD-4B75-A0AB-862F8991231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693482512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28B-9E4C-43FB-BD63-D365257A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71600"/>
            <a:ext cx="7847013" cy="1824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C9452-438F-42D9-AE06-B96B6E3F5A7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8838" cy="360363"/>
          </a:xfrm>
        </p:spPr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E8DE7-E7D2-49FD-AB28-778215C0FA01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57238" cy="360363"/>
          </a:xfrm>
        </p:spPr>
        <p:txBody>
          <a:bodyPr/>
          <a:lstStyle>
            <a:lvl1pPr>
              <a:defRPr/>
            </a:lvl1pPr>
          </a:lstStyle>
          <a:p>
            <a:fld id="{184A2715-3E18-416C-9EE7-94DE42B9045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29291459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601A-0D5D-4F45-B354-D29CD681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B86D9-5423-4FA9-8F5B-BB0473605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EE83-F471-4B49-8FF4-DBDE6F1838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A3BEA-049F-429F-A019-E1A6D502E1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FF74E2-F7B1-4626-971E-4354486A679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18418654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B84D-24D4-49E0-8F86-8361D9B6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1B38-285C-40AC-A310-EC2B9D16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486D-5996-45DA-B43B-BAD676B9A4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23381-6309-4ACA-A2EF-9AC44D7BBE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27EA0D-A10D-4E61-90F8-75421B53A02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45898039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E7D7-8156-448D-AD50-BECC4FEF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B4C0C-EAA6-4C39-B4C3-64EE9357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9C54A-92AC-4A69-AA95-8032047DD2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61163-CF1D-410D-90E8-6E915494E9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A17DF5-5107-41BC-816D-F7ADE8AFF10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66164194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9F11-C809-4EA6-9F3F-97614147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1E8C-C6E8-4BC0-B935-F2A63378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2F325-FC61-4590-B89D-3CCDFE0C6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5BF81-74DE-4FF8-B53E-99949CEA03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2BE9-F7FA-434B-A1F5-F287E7E637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42ABA-81F3-42DD-9769-9320AB86F51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00047607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73BE-1D79-4160-8EBB-833C4D5B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8928-F3F8-485A-9643-E62EB8F3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1E384-897A-44EA-8F0A-96395BC2D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9D0A6-E5CA-4862-8ECA-51AA6A249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B3BCE-AC8C-4276-9471-65EB0CBC2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D0045-13FD-4B96-97A7-9B6DFED650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C7B6E8-4BB6-4D09-9443-FACCEA75996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73459F-BE77-430A-98F3-13AE4D7BFB1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51825234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4324-4C9E-48A3-A872-F42ACB27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E98D4-67F2-4978-9A6C-9A58A534CF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BA2CD-ACAA-436D-9E6C-0239D5F83B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1CB10A-DEDF-42C4-A2E7-5DC64E595B92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14766067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E7744-1B75-4E8E-9DAB-17660608E1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717A3-C3DD-4DBE-8DE1-77C4069D130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C7549F-AA83-4E24-A278-3D8F3A6C537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3565373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B3AB-1714-484F-9EA8-C5FD699B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EBFC-13FF-45DF-93A2-F2FCCC30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DB205-4CD1-47F2-AF50-F57CC68BE1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41E0-A971-4629-8F82-29146895F3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030A50-DC14-49DA-91E3-02BB8AA1A35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628097883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8B62-61F9-4E0F-8FAE-71F7E264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BBE0-FC0D-4905-BD20-70F5FF5EF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5EA5F-A3B7-4A78-ACDC-56BBC30A3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F5335-F7DF-4066-90D7-5289B7C794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DEBA-7268-4AA9-9ACD-6EB76E5EB7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7C02CB-37EA-41F7-A84A-97947F7A74B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67894338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9997-B7D0-4706-89F8-CC2FED06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7D0CC-B77A-4A32-B87D-D853D9841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A001A-AA26-44E0-B817-41170E0F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E9F1E-D2E6-4F83-918C-482208C9A7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6026-558A-4EFB-9F7C-99FC12D660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71900C-BE09-40BA-8B46-7AACA60F1F8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605814061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C3EC-D4C5-4705-9CBD-DF0E8467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675CD-EB8A-49A8-BAE3-4299497FD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3D25-9FB1-4BB3-A1F6-E65380458B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87C62-907A-4C34-A457-50E6E4DE62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07436F-AFC2-4112-BC82-A143BD96B38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1711522"/>
      </p:ext>
    </p:extLst>
  </p:cSld>
  <p:clrMapOvr>
    <a:masterClrMapping/>
  </p:clrMapOvr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40967-04C4-406A-A544-618893458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704850"/>
            <a:ext cx="2055813" cy="5614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C6843-5AC3-4C07-8E1B-1124761FE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6625" cy="5614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D3FC-10B7-4AF6-8743-C199E92509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1E5BB-29BC-4508-98E4-A40D600F99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7A4BCD-DBC7-4564-9468-E087449AEFF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39029432"/>
      </p:ext>
    </p:extLst>
  </p:cSld>
  <p:clrMapOvr>
    <a:masterClrMapping/>
  </p:clrMapOvr>
</p:sldLayout>
</file>

<file path=ppt/slideLayouts/slideLayout24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5D71-036C-4B5F-9528-8555D2F4A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7A91B-D9E5-4B3A-91CF-6E5F1E06A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5961-8873-4ECA-817E-887BFE237F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AE37-7EE7-4345-8527-4A5E726D38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243D9A-96AB-4D28-95DB-D61B32B94373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14080376"/>
      </p:ext>
    </p:extLst>
  </p:cSld>
  <p:clrMapOvr>
    <a:masterClrMapping/>
  </p:clrMapOvr>
</p:sldLayout>
</file>

<file path=ppt/slideLayouts/slideLayout25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2238-6094-4032-BA95-58DFAD65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E4C4-2148-4E3F-9B9F-30B9B204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175D0-0771-4D17-9A07-7B4C75052E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01E54-3F26-43DE-8E26-D896175318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23E8E9-87C2-44A1-ACBA-AF0D8AF8EC1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26087476"/>
      </p:ext>
    </p:extLst>
  </p:cSld>
  <p:clrMapOvr>
    <a:masterClrMapping/>
  </p:clrMapOvr>
</p:sldLayout>
</file>

<file path=ppt/slideLayouts/slideLayout26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DC8E-85D8-402A-8ECF-219E2ECD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73261-BDA6-4C40-A5CD-7E68765A6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FC0B-6D44-4D95-929B-092A55995B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8F74A-2419-4E08-83AC-E17B606B38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945F72-EF31-495A-8507-259DAA8CF80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7359917"/>
      </p:ext>
    </p:extLst>
  </p:cSld>
  <p:clrMapOvr>
    <a:masterClrMapping/>
  </p:clrMapOvr>
</p:sldLayout>
</file>

<file path=ppt/slideLayouts/slideLayout27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D207-00AD-4417-9E90-991CD7AD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2A26-412C-4861-801D-962398A6D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68F21-B653-4B4C-B91A-626AA0453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A8307-204B-4C94-9294-9B60E4C50E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CFE6-F786-466F-B6B4-E97A026D81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955770-5CFA-41B5-BE8C-C92832E8623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863241305"/>
      </p:ext>
    </p:extLst>
  </p:cSld>
  <p:clrMapOvr>
    <a:masterClrMapping/>
  </p:clrMapOvr>
</p:sldLayout>
</file>

<file path=ppt/slideLayouts/slideLayout28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EE04-72BE-47D7-A84E-9543AFBD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C94F4-2BBC-4434-B5E6-93969141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C393-813F-4A2D-B96D-8E267F9BE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18B45-3A32-4BE8-A722-BDEDE3FD6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EDB30-FC88-44A8-9CC5-1B077188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02AB0-9DFC-47F8-98D5-727BFA3D62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7750AB-1829-4E64-B919-AEA68513A5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98DAD1-58F7-47BB-B1C6-9FC68C78A1BC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91197393"/>
      </p:ext>
    </p:extLst>
  </p:cSld>
  <p:clrMapOvr>
    <a:masterClrMapping/>
  </p:clrMapOvr>
</p:sldLayout>
</file>

<file path=ppt/slideLayouts/slideLayout29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8492-26D8-4C8E-AC28-CCC528D3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38595-4871-4D65-9BFD-CE04C3E206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A0F55-0F4D-495F-8283-1CE00989878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0DED55-3B98-4411-9AFF-2A5F77C2644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25949681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A0C2-150E-4B87-B44E-ADC02E29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17575-88C4-4BAD-98C3-A8BD63B5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0B-D6E2-445F-A3CA-6E02FE2847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99EF3-F765-41E5-837A-B966D3EAAC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E81DA9-85F2-4A81-8720-B9F3961B815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774153914"/>
      </p:ext>
    </p:extLst>
  </p:cSld>
  <p:clrMapOvr>
    <a:masterClrMapping/>
  </p:clrMapOvr>
</p:sldLayout>
</file>

<file path=ppt/slideLayouts/slideLayout30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BFCB9-6379-478F-9870-463445538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ADE27-346D-4B39-8BD1-E06C9B88E2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BC08A8-5BDA-479F-9EC2-7FB4D15A33D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08901165"/>
      </p:ext>
    </p:extLst>
  </p:cSld>
  <p:clrMapOvr>
    <a:masterClrMapping/>
  </p:clrMapOvr>
</p:sldLayout>
</file>

<file path=ppt/slideLayouts/slideLayout31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9D6F-257D-48C5-BA71-94ECF65D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626F-84A4-4B99-BC9B-3D9C904A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B1F2A-58DB-4BD6-AF68-9E4C9057B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BEAF3-8C8C-45BF-AA46-451DFED8BA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1138-74A4-4FD1-B509-3CEB376C86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E1D787-28F9-4773-8F69-A2AC8EA60DD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36334887"/>
      </p:ext>
    </p:extLst>
  </p:cSld>
  <p:clrMapOvr>
    <a:masterClrMapping/>
  </p:clrMapOvr>
</p:sldLayout>
</file>

<file path=ppt/slideLayouts/slideLayout32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8FA7-E58C-44C8-86A8-8164639C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98AE8-A00B-4531-A31C-62392956F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1F87-89C5-4C61-A01E-C57F6D1F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70F95-6CD9-45C0-97E3-F0C9846025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F5C5-FDAD-4374-AEBB-B6DC725F9E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9C83B0-F5F3-433B-B820-6F5017C0DAB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747862509"/>
      </p:ext>
    </p:extLst>
  </p:cSld>
  <p:clrMapOvr>
    <a:masterClrMapping/>
  </p:clrMapOvr>
</p:sldLayout>
</file>

<file path=ppt/slideLayouts/slideLayout33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3EFD-93E6-4EEB-B327-A4678431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58470-1C8A-4CA4-82CC-89D0C214A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431F1-F698-4625-91D6-D9C215F84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27740-CB2F-4921-A62E-895387C91A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AB803B-F38C-4E01-B418-02E3B4D4E8B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32440821"/>
      </p:ext>
    </p:extLst>
  </p:cSld>
  <p:clrMapOvr>
    <a:masterClrMapping/>
  </p:clrMapOvr>
</p:sldLayout>
</file>

<file path=ppt/slideLayouts/slideLayout3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8E7B9C-7926-4BA5-8DF7-BA2BF3455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5B136-CCF6-44CA-B982-8CC3C0AE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0DD1-5F53-4757-AAD1-53ABBCA302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317EE-99E8-4A96-96CB-FDC154FE3F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1C9D29-2A29-4F89-8924-57235A2FAB8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2535473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252A-CDD0-46A4-9493-B416B0CA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ACE1-9F37-4B8A-9D51-2FCAB6DF4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CA2E5-C45D-4DA2-B27D-91F6EDCBA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EBC2-1E16-4263-B50B-F4FD7DB935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5BCC-CD51-4552-908D-C9AF367720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06660B-7F28-4FB1-B7F5-B7F3D8FE337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552322051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1E96-1E1A-4CB3-81B6-9E361E05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042D6-DCDB-4022-91ED-249589B8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3BCC-20A9-4214-A6E1-0B2B82C4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B57DC-47EA-4E61-A92D-AF89D00BC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149B4-0EC8-48E0-989E-3463D3DD8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E0275-EE4A-4E92-842C-D1D6605E90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1D16D7-A2A3-44D0-A5A7-00F9B7B743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78AEB6-71EC-48DD-B77A-61270E208A1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15112068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EE87-8581-4BAB-9BDD-CCE0E7BF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DE4D2-251E-405C-BA13-B649503095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95F5-DB70-4F0F-BDAD-3B7EFA37AD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1CF458-1241-49F5-B563-9253FB9223A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78733442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EFCD-FFBD-4E6E-BF0A-2BB9E00EF7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20885-32E1-46A7-A927-632B9778F4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6F6DD2-C9E5-4D0E-9F9A-4E130947DAF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41885622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1330-0A29-4B9A-AFC0-9F785AF2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866C-B19F-49A4-9F91-3715537F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7F4D2-71E1-4F9F-B475-2B7546546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8F9FC-16B9-430D-943F-465DA2D04B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77EA-F4C4-4B48-9693-658B4B8728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A1F518-5E0F-4225-BDB3-18828370965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45179697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329C-0825-46E2-84EA-45485BEB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740C2-B6A2-4C9E-A3F8-0891AF72D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2480C-90CD-40A5-B6F6-A800D013F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A5B5A-AD4C-4192-8CF8-778D8715E0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8E92-D301-4F07-862F-61DC036725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1EA059-34E9-4CF2-96EE-30797958A8E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5428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20.xml"/><Relationship Id="rId3" Type="http://purl.oclc.org/ooxml/officeDocument/relationships/slideLayout" Target="../slideLayouts/slideLayout15.xml"/><Relationship Id="rId7" Type="http://purl.oclc.org/ooxml/officeDocument/relationships/slideLayout" Target="../slideLayouts/slideLayout19.xml"/><Relationship Id="rId12" Type="http://purl.oclc.org/ooxml/officeDocument/relationships/theme" Target="../theme/theme2.xml"/><Relationship Id="rId2" Type="http://purl.oclc.org/ooxml/officeDocument/relationships/slideLayout" Target="../slideLayouts/slideLayout14.xml"/><Relationship Id="rId1" Type="http://purl.oclc.org/ooxml/officeDocument/relationships/slideLayout" Target="../slideLayouts/slideLayout13.xml"/><Relationship Id="rId6" Type="http://purl.oclc.org/ooxml/officeDocument/relationships/slideLayout" Target="../slideLayouts/slideLayout18.xml"/><Relationship Id="rId11" Type="http://purl.oclc.org/ooxml/officeDocument/relationships/slideLayout" Target="../slideLayouts/slideLayout23.xml"/><Relationship Id="rId5" Type="http://purl.oclc.org/ooxml/officeDocument/relationships/slideLayout" Target="../slideLayouts/slideLayout17.xml"/><Relationship Id="rId10" Type="http://purl.oclc.org/ooxml/officeDocument/relationships/slideLayout" Target="../slideLayouts/slideLayout22.xml"/><Relationship Id="rId4" Type="http://purl.oclc.org/ooxml/officeDocument/relationships/slideLayout" Target="../slideLayouts/slideLayout16.xml"/><Relationship Id="rId9" Type="http://purl.oclc.org/ooxml/officeDocument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31.xml"/><Relationship Id="rId3" Type="http://purl.oclc.org/ooxml/officeDocument/relationships/slideLayout" Target="../slideLayouts/slideLayout26.xml"/><Relationship Id="rId7" Type="http://purl.oclc.org/ooxml/officeDocument/relationships/slideLayout" Target="../slideLayouts/slideLayout30.xml"/><Relationship Id="rId12" Type="http://purl.oclc.org/ooxml/officeDocument/relationships/theme" Target="../theme/theme3.xml"/><Relationship Id="rId2" Type="http://purl.oclc.org/ooxml/officeDocument/relationships/slideLayout" Target="../slideLayouts/slideLayout25.xml"/><Relationship Id="rId1" Type="http://purl.oclc.org/ooxml/officeDocument/relationships/slideLayout" Target="../slideLayouts/slideLayout24.xml"/><Relationship Id="rId6" Type="http://purl.oclc.org/ooxml/officeDocument/relationships/slideLayout" Target="../slideLayouts/slideLayout29.xml"/><Relationship Id="rId11" Type="http://purl.oclc.org/ooxml/officeDocument/relationships/slideLayout" Target="../slideLayouts/slideLayout34.xml"/><Relationship Id="rId5" Type="http://purl.oclc.org/ooxml/officeDocument/relationships/slideLayout" Target="../slideLayouts/slideLayout28.xml"/><Relationship Id="rId10" Type="http://purl.oclc.org/ooxml/officeDocument/relationships/slideLayout" Target="../slideLayouts/slideLayout33.xml"/><Relationship Id="rId4" Type="http://purl.oclc.org/ooxml/officeDocument/relationships/slideLayout" Target="../slideLayouts/slideLayout27.xml"/><Relationship Id="rId9" Type="http://purl.oclc.org/ooxml/officeDocument/relationships/slideLayout" Target="../slideLayouts/slideLayout32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>
            <a:extLst>
              <a:ext uri="{FF2B5EF4-FFF2-40B4-BE49-F238E27FC236}">
                <a16:creationId xmlns:a16="http://schemas.microsoft.com/office/drawing/2014/main" id="{BDF24699-AD72-4DE7-B4EA-FAF0DE34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*/ 1 0 51712"/>
              <a:gd name="G13" fmla="+- 1 0 0"/>
              <a:gd name="G14" fmla="+- 1 0 0"/>
              <a:gd name="G15" fmla="+- 1 0 0"/>
              <a:gd name="G16" fmla="+- 482 0 0"/>
              <a:gd name="G17" fmla="+- 656 0 0"/>
              <a:gd name="G18" fmla="*/ 1 0 51712"/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%">
                <a:srgbClr val="0074A0"/>
              </a:gs>
              <a:gs pos="100%">
                <a:srgbClr val="00C4C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>
            <a:extLst>
              <a:ext uri="{FF2B5EF4-FFF2-40B4-BE49-F238E27FC236}">
                <a16:creationId xmlns:a16="http://schemas.microsoft.com/office/drawing/2014/main" id="{AE1E1464-EF9C-40EA-B54C-982EC8CF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%">
                <a:srgbClr val="00A0A8"/>
              </a:gs>
              <a:gs pos="100%">
                <a:srgbClr val="008A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BF304B57-0518-4BD5-8B5F-005BC8CA0EEA}"/>
              </a:ext>
            </a:extLst>
          </p:cNvPr>
          <p:cNvGrpSpPr>
            <a:grpSpLocks/>
          </p:cNvGrpSpPr>
          <p:nvPr/>
        </p:nvGrpSpPr>
        <p:grpSpPr bwMode="auto">
          <a:xfrm>
            <a:off x="-85725" y="-495300"/>
            <a:ext cx="9293225" cy="2039938"/>
            <a:chOff x="-54" y="-312"/>
            <a:chExt cx="5854" cy="1285"/>
          </a:xfrm>
        </p:grpSpPr>
        <p:sp>
          <p:nvSpPr>
            <p:cNvPr id="1028" name="Freeform 4">
              <a:extLst>
                <a:ext uri="{FF2B5EF4-FFF2-40B4-BE49-F238E27FC236}">
                  <a16:creationId xmlns:a16="http://schemas.microsoft.com/office/drawing/2014/main" id="{30439DE3-D685-4752-A265-6FFD230E7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33" y="-160"/>
              <a:ext cx="5804" cy="983"/>
            </a:xfrm>
            <a:custGeom>
              <a:avLst/>
              <a:gdLst>
                <a:gd name="G0" fmla="+- 966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008 0 0"/>
                <a:gd name="G7" fmla="+- 1 0 0"/>
                <a:gd name="G8" fmla="+- 1 0 0"/>
                <a:gd name="G9" fmla="+- 1 0 0"/>
                <a:gd name="T0" fmla="*/ 0 w 5772"/>
                <a:gd name="T1" fmla="*/ 966 h 1055"/>
                <a:gd name="T2" fmla="*/ 1608 w 5772"/>
                <a:gd name="T3" fmla="*/ 282 h 1055"/>
                <a:gd name="T4" fmla="*/ 4110 w 5772"/>
                <a:gd name="T5" fmla="*/ 1008 h 1055"/>
                <a:gd name="T6" fmla="*/ 5772 w 5772"/>
                <a:gd name="T7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>
              <a:solidFill>
                <a:srgbClr val="008ABF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BCF5B4A2-1A35-49FD-8E70-096EAE6448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29" y="-49"/>
              <a:ext cx="5812" cy="801"/>
            </a:xfrm>
            <a:custGeom>
              <a:avLst/>
              <a:gdLst>
                <a:gd name="G0" fmla="+- 732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T0" fmla="*/ 0 w 5766"/>
                <a:gd name="T1" fmla="*/ 732 h 854"/>
                <a:gd name="T2" fmla="*/ 1638 w 5766"/>
                <a:gd name="T3" fmla="*/ 228 h 854"/>
                <a:gd name="T4" fmla="*/ 4122 w 5766"/>
                <a:gd name="T5" fmla="*/ 816 h 854"/>
                <a:gd name="T6" fmla="*/ 5766 w 5766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 cap="flat">
              <a:solidFill>
                <a:srgbClr val="009DD9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FA71B2-1C48-448F-96FF-CF6CFB2D3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470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183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8619228-ACF6-45D5-A866-F433FD41CDB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E3F7C155-6E84-4A67-930D-F67A6FB6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7AA05F8-3D9C-424E-8622-B50B54B1F4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A1020CB-2683-4ED7-9853-7EA9B12F992C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05DA739-D6AD-452E-917C-61C8F5FF3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%"/>
        </a:lnSpc>
        <a:spcBef>
          <a:spcPct val="0%"/>
        </a:spcBef>
        <a:spcAft>
          <a:spcPts val="1425"/>
        </a:spcAft>
        <a:buClr>
          <a:srgbClr val="000000"/>
        </a:buClr>
        <a:buSzPct val="100%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ts val="1138"/>
        </a:spcAft>
        <a:buClr>
          <a:srgbClr val="000000"/>
        </a:buClr>
        <a:buSzPct val="100%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ts val="850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ts val="575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ts val="288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>
            <a:extLst>
              <a:ext uri="{FF2B5EF4-FFF2-40B4-BE49-F238E27FC236}">
                <a16:creationId xmlns:a16="http://schemas.microsoft.com/office/drawing/2014/main" id="{240038A9-CBC0-4AC9-9FEE-7C9799A5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*/ 1 0 51712"/>
              <a:gd name="G13" fmla="+- 1 0 0"/>
              <a:gd name="G14" fmla="+- 1 0 0"/>
              <a:gd name="G15" fmla="+- 1 0 0"/>
              <a:gd name="G16" fmla="+- 482 0 0"/>
              <a:gd name="G17" fmla="+- 656 0 0"/>
              <a:gd name="G18" fmla="*/ 1 0 51712"/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%">
                <a:srgbClr val="0074A0"/>
              </a:gs>
              <a:gs pos="100%">
                <a:srgbClr val="00C4C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Freeform 2">
            <a:extLst>
              <a:ext uri="{FF2B5EF4-FFF2-40B4-BE49-F238E27FC236}">
                <a16:creationId xmlns:a16="http://schemas.microsoft.com/office/drawing/2014/main" id="{87B494B8-1B4D-4782-BCAF-B61F9982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%">
                <a:srgbClr val="00A0A8"/>
              </a:gs>
              <a:gs pos="100%">
                <a:srgbClr val="008A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FADD5BCB-3E6E-45FD-813A-A9505F8ACDE6}"/>
              </a:ext>
            </a:extLst>
          </p:cNvPr>
          <p:cNvGrpSpPr>
            <a:grpSpLocks/>
          </p:cNvGrpSpPr>
          <p:nvPr/>
        </p:nvGrpSpPr>
        <p:grpSpPr bwMode="auto">
          <a:xfrm>
            <a:off x="-85725" y="-495300"/>
            <a:ext cx="9293225" cy="2039938"/>
            <a:chOff x="-54" y="-312"/>
            <a:chExt cx="5854" cy="1285"/>
          </a:xfrm>
        </p:grpSpPr>
        <p:sp>
          <p:nvSpPr>
            <p:cNvPr id="2052" name="Freeform 4">
              <a:extLst>
                <a:ext uri="{FF2B5EF4-FFF2-40B4-BE49-F238E27FC236}">
                  <a16:creationId xmlns:a16="http://schemas.microsoft.com/office/drawing/2014/main" id="{BF4EE4ED-A35F-4B2D-B4C7-D255CADEE2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33" y="-160"/>
              <a:ext cx="5804" cy="983"/>
            </a:xfrm>
            <a:custGeom>
              <a:avLst/>
              <a:gdLst>
                <a:gd name="G0" fmla="+- 966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008 0 0"/>
                <a:gd name="G7" fmla="+- 1 0 0"/>
                <a:gd name="G8" fmla="+- 1 0 0"/>
                <a:gd name="G9" fmla="+- 1 0 0"/>
                <a:gd name="T0" fmla="*/ 0 w 5772"/>
                <a:gd name="T1" fmla="*/ 966 h 1055"/>
                <a:gd name="T2" fmla="*/ 1608 w 5772"/>
                <a:gd name="T3" fmla="*/ 282 h 1055"/>
                <a:gd name="T4" fmla="*/ 4110 w 5772"/>
                <a:gd name="T5" fmla="*/ 1008 h 1055"/>
                <a:gd name="T6" fmla="*/ 5772 w 5772"/>
                <a:gd name="T7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>
              <a:solidFill>
                <a:srgbClr val="008ABF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id="{8E1A7412-1553-4ED0-AC90-05CA551AE3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29" y="-49"/>
              <a:ext cx="5812" cy="801"/>
            </a:xfrm>
            <a:custGeom>
              <a:avLst/>
              <a:gdLst>
                <a:gd name="G0" fmla="+- 732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T0" fmla="*/ 0 w 5766"/>
                <a:gd name="T1" fmla="*/ 732 h 854"/>
                <a:gd name="T2" fmla="*/ 1638 w 5766"/>
                <a:gd name="T3" fmla="*/ 228 h 854"/>
                <a:gd name="T4" fmla="*/ 4122 w 5766"/>
                <a:gd name="T5" fmla="*/ 816 h 854"/>
                <a:gd name="T6" fmla="*/ 5766 w 5766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 cap="flat">
              <a:solidFill>
                <a:srgbClr val="009DD9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Rectangle 6">
            <a:extLst>
              <a:ext uri="{FF2B5EF4-FFF2-40B4-BE49-F238E27FC236}">
                <a16:creationId xmlns:a16="http://schemas.microsoft.com/office/drawing/2014/main" id="{DE978571-F39C-4B3F-A541-BB0E885F3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48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27669F2-1CA1-448D-83DE-E448A9AC9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C5F96C7-49B3-41FF-9138-763FD5E02C5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%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CBDE83C-E605-4AE5-89F6-20A7D12F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A75868CA-214E-4BCA-A9F9-5E289FDA1B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%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975FF4F9-F4A4-4B72-B85E-DE7B5502A76E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%"/>
        </a:lnSpc>
        <a:spcBef>
          <a:spcPct val="0%"/>
        </a:spcBef>
        <a:spcAft>
          <a:spcPts val="1425"/>
        </a:spcAft>
        <a:buClr>
          <a:srgbClr val="000000"/>
        </a:buClr>
        <a:buSzPct val="100%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ts val="1138"/>
        </a:spcAft>
        <a:buClr>
          <a:srgbClr val="000000"/>
        </a:buClr>
        <a:buSzPct val="100%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ts val="850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ts val="575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ts val="288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>
            <a:extLst>
              <a:ext uri="{FF2B5EF4-FFF2-40B4-BE49-F238E27FC236}">
                <a16:creationId xmlns:a16="http://schemas.microsoft.com/office/drawing/2014/main" id="{2533B374-4483-4402-8ECF-888BDC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*/ 1 0 51712"/>
              <a:gd name="G13" fmla="+- 1 0 0"/>
              <a:gd name="G14" fmla="+- 1 0 0"/>
              <a:gd name="G15" fmla="+- 1 0 0"/>
              <a:gd name="G16" fmla="+- 482 0 0"/>
              <a:gd name="G17" fmla="+- 656 0 0"/>
              <a:gd name="G18" fmla="*/ 1 0 51712"/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%">
                <a:srgbClr val="0074A0"/>
              </a:gs>
              <a:gs pos="100%">
                <a:srgbClr val="00C4C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Freeform 2">
            <a:extLst>
              <a:ext uri="{FF2B5EF4-FFF2-40B4-BE49-F238E27FC236}">
                <a16:creationId xmlns:a16="http://schemas.microsoft.com/office/drawing/2014/main" id="{0ACBB705-3BFE-4CA6-AEA6-ED6B0CDF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%">
                <a:srgbClr val="00A0A8"/>
              </a:gs>
              <a:gs pos="100%">
                <a:srgbClr val="008A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34902EE1-B1C2-4A4D-9A37-D1F0243B8480}"/>
              </a:ext>
            </a:extLst>
          </p:cNvPr>
          <p:cNvGrpSpPr>
            <a:grpSpLocks/>
          </p:cNvGrpSpPr>
          <p:nvPr/>
        </p:nvGrpSpPr>
        <p:grpSpPr bwMode="auto">
          <a:xfrm>
            <a:off x="-85725" y="-495300"/>
            <a:ext cx="9293225" cy="2039938"/>
            <a:chOff x="-54" y="-312"/>
            <a:chExt cx="5854" cy="1285"/>
          </a:xfrm>
        </p:grpSpPr>
        <p:sp>
          <p:nvSpPr>
            <p:cNvPr id="3076" name="Freeform 4">
              <a:extLst>
                <a:ext uri="{FF2B5EF4-FFF2-40B4-BE49-F238E27FC236}">
                  <a16:creationId xmlns:a16="http://schemas.microsoft.com/office/drawing/2014/main" id="{14657A72-EB12-4389-9371-9BE29FFED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33" y="-160"/>
              <a:ext cx="5804" cy="983"/>
            </a:xfrm>
            <a:custGeom>
              <a:avLst/>
              <a:gdLst>
                <a:gd name="G0" fmla="+- 966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008 0 0"/>
                <a:gd name="G7" fmla="+- 1 0 0"/>
                <a:gd name="G8" fmla="+- 1 0 0"/>
                <a:gd name="G9" fmla="+- 1 0 0"/>
                <a:gd name="T0" fmla="*/ 0 w 5772"/>
                <a:gd name="T1" fmla="*/ 966 h 1055"/>
                <a:gd name="T2" fmla="*/ 1608 w 5772"/>
                <a:gd name="T3" fmla="*/ 282 h 1055"/>
                <a:gd name="T4" fmla="*/ 4110 w 5772"/>
                <a:gd name="T5" fmla="*/ 1008 h 1055"/>
                <a:gd name="T6" fmla="*/ 5772 w 5772"/>
                <a:gd name="T7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>
              <a:solidFill>
                <a:srgbClr val="008ABF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Freeform 5">
              <a:extLst>
                <a:ext uri="{FF2B5EF4-FFF2-40B4-BE49-F238E27FC236}">
                  <a16:creationId xmlns:a16="http://schemas.microsoft.com/office/drawing/2014/main" id="{18D84779-5CC2-4EB6-B405-426184149C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-29" y="-49"/>
              <a:ext cx="5812" cy="801"/>
            </a:xfrm>
            <a:custGeom>
              <a:avLst/>
              <a:gdLst>
                <a:gd name="G0" fmla="+- 732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T0" fmla="*/ 0 w 5766"/>
                <a:gd name="T1" fmla="*/ 732 h 854"/>
                <a:gd name="T2" fmla="*/ 1638 w 5766"/>
                <a:gd name="T3" fmla="*/ 228 h 854"/>
                <a:gd name="T4" fmla="*/ 4122 w 5766"/>
                <a:gd name="T5" fmla="*/ 816 h 854"/>
                <a:gd name="T6" fmla="*/ 5766 w 5766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 cap="flat">
              <a:solidFill>
                <a:srgbClr val="009DD9">
                  <a:alpha val="56%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" name="Rectangle 6">
            <a:extLst>
              <a:ext uri="{FF2B5EF4-FFF2-40B4-BE49-F238E27FC236}">
                <a16:creationId xmlns:a16="http://schemas.microsoft.com/office/drawing/2014/main" id="{A0E3FBDD-A476-43F1-A84E-0067BD97842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%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en-NZ" altLang="en-US"/>
              <a:t>7/03/21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FF92116-57B8-41BD-B2E7-82CAAE2EC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7F7A95AC-1B9A-43B4-A70D-0B0B622BCE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%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409285CF-A689-48CC-95B3-93716D36AC29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6F8DF90E-2A4E-4421-A9E2-583CAE576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E48AA27D-F9F5-4E97-9612-ECE4817DA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%"/>
        </a:lnSpc>
        <a:spcBef>
          <a:spcPct val="0%"/>
        </a:spcBef>
        <a:spcAft>
          <a:spcPct val="0%"/>
        </a:spcAft>
        <a:buClr>
          <a:srgbClr val="000000"/>
        </a:buClr>
        <a:buSzPct val="100%"/>
        <a:buFont typeface="Times New Roman" panose="02020603050405020304" pitchFamily="18" charset="0"/>
        <a:defRPr>
          <a:solidFill>
            <a:srgbClr val="FFFFFF"/>
          </a:solidFill>
          <a:latin typeface="Constantia" panose="0203060205030603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%"/>
        </a:lnSpc>
        <a:spcBef>
          <a:spcPct val="0%"/>
        </a:spcBef>
        <a:spcAft>
          <a:spcPts val="1425"/>
        </a:spcAft>
        <a:buClr>
          <a:srgbClr val="000000"/>
        </a:buClr>
        <a:buSzPct val="100%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%"/>
        </a:lnSpc>
        <a:spcBef>
          <a:spcPct val="0%"/>
        </a:spcBef>
        <a:spcAft>
          <a:spcPts val="1138"/>
        </a:spcAft>
        <a:buClr>
          <a:srgbClr val="000000"/>
        </a:buClr>
        <a:buSzPct val="100%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%"/>
        </a:lnSpc>
        <a:spcBef>
          <a:spcPct val="0%"/>
        </a:spcBef>
        <a:spcAft>
          <a:spcPts val="850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%"/>
        </a:lnSpc>
        <a:spcBef>
          <a:spcPct val="0%"/>
        </a:spcBef>
        <a:spcAft>
          <a:spcPts val="575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%"/>
        </a:lnSpc>
        <a:spcBef>
          <a:spcPct val="0%"/>
        </a:spcBef>
        <a:spcAft>
          <a:spcPts val="288"/>
        </a:spcAft>
        <a:buClr>
          <a:srgbClr val="000000"/>
        </a:buClr>
        <a:buSzPct val="100%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notesSlide" Target="../notesSlides/notesSlide1.xml"/><Relationship Id="rId1" Type="http://purl.oclc.org/ooxml/officeDocument/relationships/slideLayout" Target="../slideLayouts/slideLayout14.xml"/><Relationship Id="rId5" Type="http://purl.oclc.org/ooxml/officeDocument/relationships/image" Target="../media/image2.png"/><Relationship Id="rId4" Type="http://purl.oclc.org/ooxml/officeDocument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oleObject" Target="../embeddings/oleObject9.bin"/><Relationship Id="rId2" Type="http://purl.oclc.org/ooxml/officeDocument/relationships/notesSlide" Target="../notesSlides/notesSlide10.xml"/><Relationship Id="rId1" Type="http://purl.oclc.org/ooxml/officeDocument/relationships/slideLayout" Target="../slideLayouts/slideLayout30.xml"/><Relationship Id="rId4" Type="http://purl.oclc.org/ooxml/officeDocument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oleObject" Target="../embeddings/oleObject10.bin"/><Relationship Id="rId2" Type="http://purl.oclc.org/ooxml/officeDocument/relationships/notesSlide" Target="../notesSlides/notesSlide11.xml"/><Relationship Id="rId1" Type="http://purl.oclc.org/ooxml/officeDocument/relationships/slideLayout" Target="../slideLayouts/slideLayout30.xml"/><Relationship Id="rId4" Type="http://purl.oclc.org/ooxml/officeDocument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13.xml"/><Relationship Id="rId1" Type="http://purl.oclc.org/ooxml/officeDocument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3.png"/><Relationship Id="rId2" Type="http://purl.oclc.org/ooxml/officeDocument/relationships/notesSlide" Target="../notesSlides/notesSlide14.xml"/><Relationship Id="rId1" Type="http://purl.oclc.org/ooxml/officeDocument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4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15.png"/><Relationship Id="rId2" Type="http://purl.oclc.org/ooxml/officeDocument/relationships/notesSlide" Target="../notesSlides/notesSlide16.xml"/><Relationship Id="rId1" Type="http://purl.oclc.org/ooxml/officeDocument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notesSlide" Target="../notesSlides/notesSlide19.xml"/><Relationship Id="rId1" Type="http://purl.oclc.org/ooxml/officeDocument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oleObject" Target="../embeddings/oleObject2.bin"/><Relationship Id="rId2" Type="http://purl.oclc.org/ooxml/officeDocument/relationships/notesSlide" Target="../notesSlides/notesSlide2.xml"/><Relationship Id="rId1" Type="http://purl.oclc.org/ooxml/officeDocument/relationships/slideLayout" Target="../slideLayouts/slideLayout12.xml"/><Relationship Id="rId4" Type="http://purl.oclc.org/ooxml/officeDocument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notesSlide" Target="../notesSlides/notesSlide20.xml"/><Relationship Id="rId1" Type="http://purl.oclc.org/ooxml/officeDocument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notesSlide" Target="../notesSlides/notesSlide21.xml"/><Relationship Id="rId1" Type="http://purl.oclc.org/ooxml/officeDocument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notesSlide" Target="../notesSlides/notesSlide22.xml"/><Relationship Id="rId1" Type="http://purl.oclc.org/ooxml/officeDocument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3.xml"/><Relationship Id="rId1" Type="http://purl.oclc.org/ooxml/officeDocument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2.jpeg"/><Relationship Id="rId2" Type="http://purl.oclc.org/ooxml/officeDocument/relationships/notesSlide" Target="../notesSlides/notesSlide24.xml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30.xml"/><Relationship Id="rId6" Type="http://purl.oclc.org/ooxml/officeDocument/relationships/image" Target="../media/image2.png"/><Relationship Id="rId5" Type="http://purl.oclc.org/ooxml/officeDocument/relationships/oleObject" Target="../embeddings/oleObject3.bin"/><Relationship Id="rId4" Type="http://purl.oclc.org/ooxml/officeDocument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oleObject" Target="../embeddings/oleObject4.bin"/><Relationship Id="rId2" Type="http://purl.oclc.org/ooxml/officeDocument/relationships/notesSlide" Target="../notesSlides/notesSlide4.xml"/><Relationship Id="rId1" Type="http://purl.oclc.org/ooxml/officeDocument/relationships/slideLayout" Target="../slideLayouts/slideLayout30.xml"/><Relationship Id="rId6" Type="http://purl.oclc.org/ooxml/officeDocument/relationships/image" Target="../media/image2.png"/><Relationship Id="rId5" Type="http://purl.oclc.org/ooxml/officeDocument/relationships/oleObject" Target="../embeddings/oleObject5.bin"/><Relationship Id="rId4" Type="http://purl.oclc.org/ooxml/officeDocument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oleObject" Target="../embeddings/oleObject6.bin"/><Relationship Id="rId2" Type="http://purl.oclc.org/ooxml/officeDocument/relationships/notesSlide" Target="../notesSlides/notesSlide5.xml"/><Relationship Id="rId1" Type="http://purl.oclc.org/ooxml/officeDocument/relationships/slideLayout" Target="../slideLayouts/slideLayout30.xml"/><Relationship Id="rId6" Type="http://purl.oclc.org/ooxml/officeDocument/relationships/image" Target="../media/image7.jpeg"/><Relationship Id="rId5" Type="http://purl.oclc.org/ooxml/officeDocument/relationships/image" Target="../media/image6.jpeg"/><Relationship Id="rId4" Type="http://purl.oclc.org/ooxml/officeDocument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oleObject" Target="../embeddings/oleObject7.bin"/><Relationship Id="rId2" Type="http://purl.oclc.org/ooxml/officeDocument/relationships/notesSlide" Target="../notesSlides/notesSlide6.xml"/><Relationship Id="rId1" Type="http://purl.oclc.org/ooxml/officeDocument/relationships/slideLayout" Target="../slideLayouts/slideLayout30.xml"/><Relationship Id="rId6" Type="http://purl.oclc.org/ooxml/officeDocument/relationships/image" Target="../media/image9.jpeg"/><Relationship Id="rId5" Type="http://purl.oclc.org/ooxml/officeDocument/relationships/image" Target="../media/image8.jpeg"/><Relationship Id="rId4" Type="http://purl.oclc.org/ooxml/officeDocument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7.xml"/><Relationship Id="rId1" Type="http://purl.oclc.org/ooxml/officeDocument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oleObject" Target="../embeddings/oleObject8.bin"/><Relationship Id="rId2" Type="http://purl.oclc.org/ooxml/officeDocument/relationships/notesSlide" Target="../notesSlides/notesSlide9.xml"/><Relationship Id="rId1" Type="http://purl.oclc.org/ooxml/officeDocument/relationships/slideLayout" Target="../slideLayouts/slideLayout30.xml"/><Relationship Id="rId4" Type="http://purl.oclc.org/ooxml/officeDocument/relationships/image" Target="../media/image2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77FB348E-8A64-4059-A843-800C2DB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71628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3C045A25-C1E6-4341-AC51-25B49BC8C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4" imgW="9307224" imgH="4105848" progId="">
                  <p:embed/>
                </p:oleObj>
              </mc:Choice>
              <mc:Fallback>
                <p:oleObj r:id="rId4" imgW="9307224" imgH="410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D3B5DD9-7408-4BAF-AFB3-A959B91C1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71563"/>
            <a:ext cx="8353425" cy="51482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32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17C89D18-11A3-490A-9E6B-9F7D4147B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>
            <a:extLst>
              <a:ext uri="{FF2B5EF4-FFF2-40B4-BE49-F238E27FC236}">
                <a16:creationId xmlns:a16="http://schemas.microsoft.com/office/drawing/2014/main" id="{26CE4711-C23E-4EF5-8997-9512B08B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500313"/>
            <a:ext cx="1000125" cy="3000375"/>
          </a:xfrm>
          <a:prstGeom prst="rect">
            <a:avLst/>
          </a:prstGeom>
          <a:solidFill>
            <a:srgbClr val="FFFF0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B1B2B04-AF51-4BD8-83D8-057386BF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1643063"/>
            <a:ext cx="1000125" cy="4214812"/>
          </a:xfrm>
          <a:prstGeom prst="rect">
            <a:avLst/>
          </a:prstGeom>
          <a:solidFill>
            <a:srgbClr val="00B05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1A943B8-CB65-4AC4-AF3D-F4E5304AB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143250"/>
            <a:ext cx="1500188" cy="63976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Proto-oncogene</a:t>
            </a: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B1769AB-A2DD-4358-AF08-8404FDB7B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3286125"/>
            <a:ext cx="1000125" cy="1588"/>
          </a:xfrm>
          <a:prstGeom prst="line">
            <a:avLst/>
          </a:prstGeom>
          <a:noFill/>
          <a:ln w="57240" cap="flat">
            <a:solidFill>
              <a:srgbClr val="ECA2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3" name="AutoShape 7">
            <a:extLst>
              <a:ext uri="{FF2B5EF4-FFF2-40B4-BE49-F238E27FC236}">
                <a16:creationId xmlns:a16="http://schemas.microsoft.com/office/drawing/2014/main" id="{AFD34AC5-33C7-405C-9C4F-9F448FBE90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7438" y="3281363"/>
            <a:ext cx="642937" cy="188912"/>
          </a:xfrm>
          <a:prstGeom prst="bentConnector3">
            <a:avLst>
              <a:gd name="adj1" fmla="val 50000"/>
            </a:avLst>
          </a:prstGeom>
          <a:noFill/>
          <a:ln w="28440" cap="flat">
            <a:solidFill>
              <a:srgbClr val="C9DA9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4" name="Line 8">
            <a:extLst>
              <a:ext uri="{FF2B5EF4-FFF2-40B4-BE49-F238E27FC236}">
                <a16:creationId xmlns:a16="http://schemas.microsoft.com/office/drawing/2014/main" id="{906D2119-1BC1-4EBB-A2E8-2B0E7A625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286250"/>
            <a:ext cx="1000125" cy="1588"/>
          </a:xfrm>
          <a:prstGeom prst="line">
            <a:avLst/>
          </a:prstGeom>
          <a:noFill/>
          <a:ln w="57240" cap="flat">
            <a:solidFill>
              <a:srgbClr val="0076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99A9DA6-C1A2-4D16-9CC9-B5333560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71938"/>
            <a:ext cx="2214563" cy="6397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Immunoglobulin gene</a:t>
            </a:r>
          </a:p>
        </p:txBody>
      </p:sp>
      <p:cxnSp>
        <p:nvCxnSpPr>
          <p:cNvPr id="14346" name="AutoShape 10">
            <a:extLst>
              <a:ext uri="{FF2B5EF4-FFF2-40B4-BE49-F238E27FC236}">
                <a16:creationId xmlns:a16="http://schemas.microsoft.com/office/drawing/2014/main" id="{BEB0A720-A746-41B7-9CDD-400C6F9BEB5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853113" y="4281488"/>
            <a:ext cx="438150" cy="117475"/>
          </a:xfrm>
          <a:prstGeom prst="bentConnector3">
            <a:avLst>
              <a:gd name="adj1" fmla="val 49792"/>
            </a:avLst>
          </a:prstGeom>
          <a:noFill/>
          <a:ln w="28440" cap="flat">
            <a:solidFill>
              <a:srgbClr val="E5F4E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7" name="Line 11">
            <a:extLst>
              <a:ext uri="{FF2B5EF4-FFF2-40B4-BE49-F238E27FC236}">
                <a16:creationId xmlns:a16="http://schemas.microsoft.com/office/drawing/2014/main" id="{9F0DE026-B554-48F3-B8A0-871039079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3357563"/>
            <a:ext cx="1000125" cy="1587"/>
          </a:xfrm>
          <a:prstGeom prst="line">
            <a:avLst/>
          </a:prstGeom>
          <a:noFill/>
          <a:ln w="38160" cap="flat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565867CE-7023-41D5-BBB3-F12FC6D64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357688"/>
            <a:ext cx="1000125" cy="1587"/>
          </a:xfrm>
          <a:prstGeom prst="line">
            <a:avLst/>
          </a:prstGeom>
          <a:noFill/>
          <a:ln w="38160" cap="flat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A124FE9B-13D7-4018-853A-9A61FA6E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4786313"/>
            <a:ext cx="900112" cy="365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>
                <a:solidFill>
                  <a:srgbClr val="FFFFFF"/>
                </a:solidFill>
                <a:latin typeface="Constantia" panose="02030602050306030303" pitchFamily="18" charset="0"/>
              </a:rPr>
              <a:t>BREAK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6FA43AA5-74FC-4EB3-A5DC-542EDB72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4000500"/>
            <a:ext cx="900112" cy="365125"/>
          </a:xfrm>
          <a:prstGeom prst="rect">
            <a:avLst/>
          </a:prstGeom>
          <a:solidFill>
            <a:srgbClr val="FF0000"/>
          </a:solidFill>
          <a:ln w="9360" cap="flat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>
                <a:solidFill>
                  <a:srgbClr val="FFFFFF"/>
                </a:solidFill>
                <a:latin typeface="Constantia" panose="02030602050306030303" pitchFamily="18" charset="0"/>
              </a:rPr>
              <a:t>BREAK</a:t>
            </a:r>
          </a:p>
        </p:txBody>
      </p:sp>
      <p:cxnSp>
        <p:nvCxnSpPr>
          <p:cNvPr id="14351" name="AutoShape 15">
            <a:extLst>
              <a:ext uri="{FF2B5EF4-FFF2-40B4-BE49-F238E27FC236}">
                <a16:creationId xmlns:a16="http://schemas.microsoft.com/office/drawing/2014/main" id="{C245719F-76E5-491E-BBBC-824826D244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71688" y="3424238"/>
            <a:ext cx="1214437" cy="723900"/>
          </a:xfrm>
          <a:prstGeom prst="bentConnector3">
            <a:avLst>
              <a:gd name="adj1" fmla="val 50000"/>
            </a:avLst>
          </a:prstGeom>
          <a:noFill/>
          <a:ln w="57240" cap="flat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2" name="AutoShape 16">
            <a:extLst>
              <a:ext uri="{FF2B5EF4-FFF2-40B4-BE49-F238E27FC236}">
                <a16:creationId xmlns:a16="http://schemas.microsoft.com/office/drawing/2014/main" id="{622DCC3C-7BBE-4777-BD56-7908C5B60D9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567363" y="4424363"/>
            <a:ext cx="723900" cy="438150"/>
          </a:xfrm>
          <a:prstGeom prst="bentConnector3">
            <a:avLst>
              <a:gd name="adj1" fmla="val 49921"/>
            </a:avLst>
          </a:prstGeom>
          <a:noFill/>
          <a:ln w="57240" cap="flat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8692673-3DBE-4471-B060-00501FB3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071563"/>
            <a:ext cx="8143875" cy="51482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32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7233C101-B3A6-49B4-B692-84325FF62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>
            <a:extLst>
              <a:ext uri="{FF2B5EF4-FFF2-40B4-BE49-F238E27FC236}">
                <a16:creationId xmlns:a16="http://schemas.microsoft.com/office/drawing/2014/main" id="{8272C0AB-1FC0-4320-9C71-09A8AB5C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286125"/>
            <a:ext cx="1000125" cy="2143125"/>
          </a:xfrm>
          <a:prstGeom prst="rect">
            <a:avLst/>
          </a:prstGeom>
          <a:solidFill>
            <a:srgbClr val="FFFF0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1086C50-47D0-4C14-9A01-793E58B34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1428750"/>
            <a:ext cx="1000125" cy="2786063"/>
          </a:xfrm>
          <a:prstGeom prst="rect">
            <a:avLst/>
          </a:prstGeom>
          <a:solidFill>
            <a:srgbClr val="00B050"/>
          </a:solidFill>
          <a:ln w="25560" cap="flat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8DAF2794-7DA8-42A6-9DE2-4C0E71142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4286250"/>
            <a:ext cx="1000125" cy="1588"/>
          </a:xfrm>
          <a:prstGeom prst="line">
            <a:avLst/>
          </a:prstGeom>
          <a:noFill/>
          <a:ln w="76320" cap="flat">
            <a:solidFill>
              <a:srgbClr val="0076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0A435DA-687B-412D-9C7C-F20D4DF3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786188"/>
            <a:ext cx="2214562" cy="6397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Immunoglobulin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gene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9E5147D0-8824-492A-B1CE-50F43373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4857750"/>
            <a:ext cx="1955800" cy="3651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Active oncogene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33CDE5E2-ED76-402A-BED1-93383C47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2000250"/>
            <a:ext cx="1000125" cy="1285875"/>
          </a:xfrm>
          <a:prstGeom prst="rect">
            <a:avLst/>
          </a:prstGeom>
          <a:solidFill>
            <a:srgbClr val="00B05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A6710731-4A91-4F17-8269-B43FA3AF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4357688"/>
            <a:ext cx="1000125" cy="785812"/>
          </a:xfrm>
          <a:prstGeom prst="rect">
            <a:avLst/>
          </a:prstGeom>
          <a:solidFill>
            <a:srgbClr val="FFFF00"/>
          </a:solidFill>
          <a:ln w="25560" cap="flat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1ED14E13-E919-4AA4-B98B-1E470935B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4357688"/>
            <a:ext cx="1000125" cy="1587"/>
          </a:xfrm>
          <a:prstGeom prst="line">
            <a:avLst/>
          </a:prstGeom>
          <a:noFill/>
          <a:ln w="76320" cap="flat">
            <a:solidFill>
              <a:srgbClr val="ECA2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71" name="AutoShape 11">
            <a:extLst>
              <a:ext uri="{FF2B5EF4-FFF2-40B4-BE49-F238E27FC236}">
                <a16:creationId xmlns:a16="http://schemas.microsoft.com/office/drawing/2014/main" id="{D0FB1ECF-732B-4F62-914C-C854570904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995863" y="4424363"/>
            <a:ext cx="723900" cy="550862"/>
          </a:xfrm>
          <a:prstGeom prst="bentConnector3">
            <a:avLst>
              <a:gd name="adj1" fmla="val 49921"/>
            </a:avLst>
          </a:prstGeom>
          <a:noFill/>
          <a:ln w="57240" cap="flat">
            <a:solidFill>
              <a:srgbClr val="ECA2D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0DD4E258-81B4-4CC6-8943-3AE60C91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57188"/>
            <a:ext cx="4000500" cy="3651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RECIPROCAL TRANSLOCATION</a:t>
            </a:r>
          </a:p>
        </p:txBody>
      </p:sp>
      <p:cxnSp>
        <p:nvCxnSpPr>
          <p:cNvPr id="15373" name="AutoShape 13">
            <a:extLst>
              <a:ext uri="{FF2B5EF4-FFF2-40B4-BE49-F238E27FC236}">
                <a16:creationId xmlns:a16="http://schemas.microsoft.com/office/drawing/2014/main" id="{F3C7DFC5-3892-4BE6-9935-54F49483766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81613" y="4214813"/>
            <a:ext cx="938212" cy="30162"/>
          </a:xfrm>
          <a:prstGeom prst="bentConnector3">
            <a:avLst>
              <a:gd name="adj1" fmla="val 49958"/>
            </a:avLst>
          </a:prstGeom>
          <a:noFill/>
          <a:ln w="38160" cap="flat">
            <a:solidFill>
              <a:srgbClr val="21B2C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F6D0A52F-3780-456C-86BF-E12E31A9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7188"/>
            <a:ext cx="49530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7443C4D8-C163-463F-AE5E-305251ABC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494338"/>
            <a:ext cx="5572125" cy="912812"/>
          </a:xfrm>
          <a:prstGeom prst="rect">
            <a:avLst/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1C1C1C"/>
                </a:solidFill>
                <a:latin typeface="Constantia" panose="02030602050306030303" pitchFamily="18" charset="0"/>
              </a:rPr>
              <a:t>Fig. 1. C-metaphase spread of a normal karyotype from a dividing human peripheral blood lymphocyte, painted via mFISH.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90B623D7-C8D8-4B59-8EF9-37198EBC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8625"/>
            <a:ext cx="6624637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DA6A629B-BA69-4C28-9ABF-195EF459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748823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73E419DC-93F6-491E-8543-58987598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77755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D40AB084-77FC-46DC-808D-2C3A6B5F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00200"/>
            <a:ext cx="7791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365EB389-E01E-4954-A2B1-ECA05B16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"/>
            <a:ext cx="5643563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69C9CD9C-3FAD-40BA-9DB4-51337C1B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85813"/>
            <a:ext cx="6119813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32DF06FD-35C7-4336-900C-4B44786D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85813"/>
            <a:ext cx="619125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0D2099E9-37D9-414D-9FCC-6DD75963C1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71600"/>
            <a:ext cx="7851775" cy="1828800"/>
          </a:xfrm>
          <a:ln/>
        </p:spPr>
        <p:txBody>
          <a:bodyPr anchor="t"/>
          <a:lstStyle/>
          <a:p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C06298A-D580-4DD6-BCF3-A6F1F1854B5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228975"/>
            <a:ext cx="7854950" cy="17526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C430B42-F68E-4CE5-8731-F162DFDF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25538"/>
            <a:ext cx="8353425" cy="52705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32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3200">
                <a:solidFill>
                  <a:srgbClr val="FFFFFF"/>
                </a:solidFill>
                <a:latin typeface="Constantia" panose="02030602050306030303" pitchFamily="18" charset="0"/>
              </a:rPr>
              <a:t>New Zealand Nuclear Test Veterans Study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36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Al Rowland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Institute of Molecular BioSciences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Massey University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Palmerston North 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New Zealand</a:t>
            </a: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0DB25997-3042-43C4-8FE6-3713EA0EE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FA873EEB-FF46-4E6D-B518-2C5E7869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"/>
            <a:ext cx="68040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7F7CF46F-32D9-489D-94C2-1CB4C711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71625"/>
            <a:ext cx="64246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1B939D4F-DF2E-4C48-B057-1749B767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000625"/>
            <a:ext cx="6500812" cy="639763"/>
          </a:xfrm>
          <a:prstGeom prst="rect">
            <a:avLst/>
          </a:prstGeom>
          <a:solidFill>
            <a:srgbClr val="99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1C1C1C"/>
                </a:solidFill>
                <a:latin typeface="Constantia" panose="02030602050306030303" pitchFamily="18" charset="0"/>
              </a:rPr>
              <a:t>Fig. 5. Profile of a multitranslocated chromosome comprising material from chromosomes 5, 6, 7 and 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CDA8A8A6-F88B-470A-9920-FF39C7AD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8"/>
            <a:ext cx="7072312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67956B61-2FE4-43AB-9AFF-8375BE3E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428750"/>
            <a:ext cx="8358188" cy="44799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From a total of 9,360 cells scored in the </a:t>
            </a:r>
            <a:r>
              <a:rPr lang="en-NZ" altLang="en-US" sz="2400" b="1" i="1">
                <a:solidFill>
                  <a:srgbClr val="FFFFFF"/>
                </a:solidFill>
                <a:latin typeface="Constantia" panose="02030602050306030303" pitchFamily="18" charset="0"/>
              </a:rPr>
              <a:t>veterans</a:t>
            </a: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, 226 cells were observed with one or more translocations. 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A total of 275 translocations were recorded.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endParaRPr lang="en-NZ" altLang="en-US" sz="2400" b="1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From a total of 9,548 cells scored in the </a:t>
            </a:r>
            <a:r>
              <a:rPr lang="en-NZ" altLang="en-US" sz="2400" b="1" i="1">
                <a:solidFill>
                  <a:srgbClr val="FFFFFF"/>
                </a:solidFill>
                <a:latin typeface="Constantia" panose="02030602050306030303" pitchFamily="18" charset="0"/>
              </a:rPr>
              <a:t>controls</a:t>
            </a: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, 88 cells were observed with one or more translocations. 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A total of 96 translocations were recorded.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endParaRPr lang="en-NZ" altLang="en-US" sz="2400" b="1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A highly significant increase in the number of translocations per 1,000 cells in the veterans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(mean = 29.38) compared to the controls (mean = 10.05),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 i="1">
                <a:solidFill>
                  <a:srgbClr val="FFFFFF"/>
                </a:solidFill>
                <a:latin typeface="Constantia" panose="02030602050306030303" pitchFamily="18" charset="0"/>
              </a:rPr>
              <a:t>W = 385, P </a:t>
            </a: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less than </a:t>
            </a:r>
            <a:r>
              <a:rPr lang="en-NZ" altLang="en-US" sz="2400" b="1" i="1">
                <a:solidFill>
                  <a:srgbClr val="FFFFFF"/>
                </a:solidFill>
                <a:latin typeface="Constantia" panose="02030602050306030303" pitchFamily="18" charset="0"/>
              </a:rPr>
              <a:t>0.0001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B19D98C-E93F-4E6E-BF66-D403487F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00063"/>
            <a:ext cx="5367337" cy="4556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 b="1">
                <a:solidFill>
                  <a:srgbClr val="FFFFFF"/>
                </a:solidFill>
                <a:latin typeface="Constantia" panose="02030602050306030303" pitchFamily="18" charset="0"/>
              </a:rPr>
              <a:t>OVERALL RESULT OF mFISH ASSAY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C82E-13EE-42FB-8E48-9A828EBC45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NZ" altLang="en-US"/>
              <a:t>7/03/21</a:t>
            </a: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FD277F4-AC24-4637-86E1-FE418245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312863"/>
            <a:ext cx="2393950" cy="547687"/>
          </a:xfrm>
          <a:prstGeom prst="rect">
            <a:avLst/>
          </a:prstGeom>
          <a:solidFill>
            <a:srgbClr val="0000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NZ" altLang="en-US" sz="3200" b="1">
                <a:solidFill>
                  <a:srgbClr val="EE941C"/>
                </a:solidFill>
              </a:rPr>
              <a:t>Conclusion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FE0658AB-2BE4-47A5-A717-7DDCAA44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33675"/>
            <a:ext cx="7048500" cy="1112838"/>
          </a:xfrm>
          <a:prstGeom prst="rect">
            <a:avLst/>
          </a:prstGeom>
          <a:solidFill>
            <a:srgbClr val="0000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NZ" altLang="en-US" sz="2400" b="1">
                <a:solidFill>
                  <a:srgbClr val="FFFF00"/>
                </a:solidFill>
              </a:rPr>
              <a:t>New Zealand naval personnel who participated </a:t>
            </a:r>
          </a:p>
          <a:p>
            <a:pPr>
              <a:buClrTx/>
              <a:buFontTx/>
              <a:buNone/>
            </a:pPr>
            <a:r>
              <a:rPr lang="en-NZ" altLang="en-US" sz="2400" b="1">
                <a:solidFill>
                  <a:srgbClr val="FFFF00"/>
                </a:solidFill>
              </a:rPr>
              <a:t>in Operation Grapple have incurred long term </a:t>
            </a:r>
          </a:p>
          <a:p>
            <a:pPr>
              <a:buClrTx/>
              <a:buFontTx/>
              <a:buNone/>
            </a:pPr>
            <a:r>
              <a:rPr lang="en-NZ" altLang="en-US" sz="2400" b="1">
                <a:solidFill>
                  <a:srgbClr val="FFFF00"/>
                </a:solidFill>
              </a:rPr>
              <a:t>genetic damage as shown by the mFISH assay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2280BC26-0728-4719-AD47-CADDDC01DFC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609600"/>
            <a:ext cx="8577262" cy="5740400"/>
            <a:chOff x="249" y="384"/>
            <a:chExt cx="5403" cy="3616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77160847-F265-4331-AEC3-BE4EB19CA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304"/>
              <a:ext cx="1725" cy="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D6C4F666-A4AF-4CE9-A1CB-C35B26144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384"/>
              <a:ext cx="3339" cy="3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2" name="Oval 4">
              <a:extLst>
                <a:ext uri="{FF2B5EF4-FFF2-40B4-BE49-F238E27FC236}">
                  <a16:creationId xmlns:a16="http://schemas.microsoft.com/office/drawing/2014/main" id="{F099D893-4A60-439D-BD0A-24E82B2C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1776"/>
              <a:ext cx="525" cy="477"/>
            </a:xfrm>
            <a:prstGeom prst="ellipse">
              <a:avLst/>
            </a:prstGeom>
            <a:noFill/>
            <a:ln w="1260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Line 5">
              <a:extLst>
                <a:ext uri="{FF2B5EF4-FFF2-40B4-BE49-F238E27FC236}">
                  <a16:creationId xmlns:a16="http://schemas.microsoft.com/office/drawing/2014/main" id="{8C67793B-D690-42C3-AC1D-91DC87698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" y="1821"/>
              <a:ext cx="3741" cy="1299"/>
            </a:xfrm>
            <a:prstGeom prst="line">
              <a:avLst/>
            </a:prstGeom>
            <a:noFill/>
            <a:ln w="1260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Line 6">
              <a:extLst>
                <a:ext uri="{FF2B5EF4-FFF2-40B4-BE49-F238E27FC236}">
                  <a16:creationId xmlns:a16="http://schemas.microsoft.com/office/drawing/2014/main" id="{E44271E6-1860-4571-8188-2EA3FB2E4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" y="2253"/>
              <a:ext cx="3933" cy="867"/>
            </a:xfrm>
            <a:prstGeom prst="line">
              <a:avLst/>
            </a:prstGeom>
            <a:noFill/>
            <a:ln w="12600" cap="flat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Rectangle 7">
            <a:extLst>
              <a:ext uri="{FF2B5EF4-FFF2-40B4-BE49-F238E27FC236}">
                <a16:creationId xmlns:a16="http://schemas.microsoft.com/office/drawing/2014/main" id="{23EC024E-A1FF-4C9B-824E-F1843DAE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1619250"/>
            <a:ext cx="2932112" cy="10652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%"/>
              </a:lnSpc>
              <a:buClrTx/>
              <a:buFontTx/>
              <a:buNone/>
            </a:pPr>
            <a:r>
              <a:rPr lang="en-NZ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Location of</a:t>
            </a:r>
          </a:p>
          <a:p>
            <a:pPr>
              <a:lnSpc>
                <a:spcPct val="100%"/>
              </a:lnSpc>
              <a:buClrTx/>
              <a:buFontTx/>
              <a:buNone/>
            </a:pPr>
            <a:r>
              <a:rPr lang="en-NZ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Christmas Island</a:t>
            </a:r>
          </a:p>
        </p:txBody>
      </p:sp>
      <p:graphicFrame>
        <p:nvGraphicFramePr>
          <p:cNvPr id="7176" name="Object 8">
            <a:extLst>
              <a:ext uri="{FF2B5EF4-FFF2-40B4-BE49-F238E27FC236}">
                <a16:creationId xmlns:a16="http://schemas.microsoft.com/office/drawing/2014/main" id="{C9591914-6D09-46A9-8377-5043DF4993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5" imgW="9307224" imgH="4105848" progId="">
                  <p:embed/>
                </p:oleObj>
              </mc:Choice>
              <mc:Fallback>
                <p:oleObj r:id="rId5" imgW="9307224" imgH="410584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>
            <a:extLst>
              <a:ext uri="{FF2B5EF4-FFF2-40B4-BE49-F238E27FC236}">
                <a16:creationId xmlns:a16="http://schemas.microsoft.com/office/drawing/2014/main" id="{832C148B-79D9-4F62-8821-418F69725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989138"/>
          <a:ext cx="8610600" cy="40386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1800000" imgH="1800000" progId="">
                  <p:embed/>
                </p:oleObj>
              </mc:Choice>
              <mc:Fallback>
                <p:oleObj r:id="rId3" imgW="1800000" imgH="18000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8610600" cy="403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>
            <a:extLst>
              <a:ext uri="{FF2B5EF4-FFF2-40B4-BE49-F238E27FC236}">
                <a16:creationId xmlns:a16="http://schemas.microsoft.com/office/drawing/2014/main" id="{0117A89D-2C8C-4B09-A01C-EC86FA82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6026150"/>
            <a:ext cx="33591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Source: Crawford (1989)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92A9C0-5D11-4F58-86A8-C925BADEA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620713"/>
            <a:ext cx="6842125" cy="11874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United Kingdom nuclear weapons test in the Pacific 1957-1958 in which RNZN ships Participated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11F52135-C373-4538-8AE0-A478DED3A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15888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5" imgW="9307224" imgH="4105848" progId="">
                  <p:embed/>
                </p:oleObj>
              </mc:Choice>
              <mc:Fallback>
                <p:oleObj r:id="rId5" imgW="9307224" imgH="41058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>
            <a:extLst>
              <a:ext uri="{FF2B5EF4-FFF2-40B4-BE49-F238E27FC236}">
                <a16:creationId xmlns:a16="http://schemas.microsoft.com/office/drawing/2014/main" id="{CD347FF8-1F2B-4C87-ABF5-260292BB9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15888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>
            <a:extLst>
              <a:ext uri="{FF2B5EF4-FFF2-40B4-BE49-F238E27FC236}">
                <a16:creationId xmlns:a16="http://schemas.microsoft.com/office/drawing/2014/main" id="{FE0A8AC7-502B-4260-85BD-EE02C16A3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981075"/>
            <a:ext cx="3814762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5028143-1524-4492-AA5C-50E21002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981075"/>
            <a:ext cx="3741738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>
            <a:extLst>
              <a:ext uri="{FF2B5EF4-FFF2-40B4-BE49-F238E27FC236}">
                <a16:creationId xmlns:a16="http://schemas.microsoft.com/office/drawing/2014/main" id="{29FC9018-2B2D-459B-B778-07FAD076EB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15888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5FB577F5-65F4-40D8-A41C-A71E3E0E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9433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E29BCFED-7452-4EAF-87F8-B4BF95A2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942975"/>
            <a:ext cx="3838575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567F506C-C176-4235-B078-876172E4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285875"/>
            <a:ext cx="7358062" cy="4318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50 veterans and 50 matched controls were studied.</a:t>
            </a:r>
          </a:p>
          <a:p>
            <a:pPr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A stratified random sampling procedure was followed.</a:t>
            </a:r>
          </a:p>
          <a:p>
            <a:pPr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Selecting the controls was a crucial step in the study and involved the participation of psychologists who specialized in the scientific design of human studies.</a:t>
            </a:r>
          </a:p>
          <a:p>
            <a:pPr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A detailed questionnaire was completed by all participants to gather information on possible confounding factors.</a:t>
            </a:r>
          </a:p>
          <a:p>
            <a:pPr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The study was conducted blind to remove bias.</a:t>
            </a:r>
          </a:p>
          <a:p>
            <a:pPr algn="just" hangingPunct="1">
              <a:lnSpc>
                <a:spcPct val="100%"/>
              </a:lnSpc>
              <a:spcBef>
                <a:spcPts val="900"/>
              </a:spcBef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473628B9-6C72-4744-AC38-22A4593C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54356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98220B29-E5C9-4234-BE0D-A26611F9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2071688"/>
            <a:ext cx="3208337" cy="314007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Very powerful test for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detecting radiation damage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endParaRPr lang="en-NZ" altLang="en-US" sz="20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It is used to score number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of translocations between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chromosomes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endParaRPr lang="en-NZ" altLang="en-US" sz="20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Can be used to estimate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amount of past exposure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000">
                <a:solidFill>
                  <a:srgbClr val="FFFFFF"/>
                </a:solidFill>
                <a:latin typeface="Constantia" panose="02030602050306030303" pitchFamily="18" charset="0"/>
              </a:rPr>
              <a:t>to radiation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AFB07F-D144-4C07-BE02-EAC2B07C8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357188"/>
            <a:ext cx="6243638" cy="8826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t>mFISH</a:t>
            </a:r>
          </a:p>
          <a:p>
            <a:pPr algn="ctr" hangingPunct="1"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Multicolour Fluorescent </a:t>
            </a:r>
            <a:r>
              <a:rPr lang="en-NZ" altLang="en-US" sz="2400" i="1">
                <a:solidFill>
                  <a:srgbClr val="FFFFFF"/>
                </a:solidFill>
                <a:latin typeface="Constantia" panose="02030602050306030303" pitchFamily="18" charset="0"/>
              </a:rPr>
              <a:t>In Situ</a:t>
            </a:r>
            <a:r>
              <a:rPr lang="en-NZ" altLang="en-US" sz="2400">
                <a:solidFill>
                  <a:srgbClr val="FFFFFF"/>
                </a:solidFill>
                <a:latin typeface="Constantia" panose="02030602050306030303" pitchFamily="18" charset="0"/>
              </a:rPr>
              <a:t> Hybridization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bg>
      <p:bgPr shadeToTitle="1">
        <a:gradFill rotWithShape="0">
          <a:gsLst>
            <a:gs pos="0%">
              <a:srgbClr val="4AA2D6"/>
            </a:gs>
            <a:gs pos="100%">
              <a:srgbClr val="002B36"/>
            </a:gs>
          </a:gsLst>
          <a:path path="shape">
            <a:fillToRect l="50%" t="50%" r="50%" b="5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45CFB5F-5886-4D46-85DA-4CD05702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71563"/>
            <a:ext cx="8353425" cy="51482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32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80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endParaRPr lang="en-NZ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%"/>
              </a:lnSpc>
              <a:buClrTx/>
              <a:buFontTx/>
              <a:buNone/>
            </a:pPr>
            <a:r>
              <a:rPr lang="en-NZ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B35C7D35-9431-4F78-812F-E0EDC9828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3" y="74613"/>
          <a:ext cx="1728787" cy="762000"/>
        </p:xfrm>
        <a:graphic>
          <a:graphicData uri="http://purl.oclc.org/ooxml/officeDocument/oleObject">
            <mc:AlternateContent xmlns:mc="http://schemas.openxmlformats.org/markup-compatibility/2006">
              <mc:Choice xmlns:v="urn:schemas-microsoft-com:vml" Requires="v">
                <p:oleObj r:id="rId3" imgW="9307224" imgH="4105848" progId="">
                  <p:embed/>
                </p:oleObj>
              </mc:Choice>
              <mc:Fallback>
                <p:oleObj r:id="rId3" imgW="9307224" imgH="41058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74613"/>
                        <a:ext cx="1728787" cy="76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>
            <a:extLst>
              <a:ext uri="{FF2B5EF4-FFF2-40B4-BE49-F238E27FC236}">
                <a16:creationId xmlns:a16="http://schemas.microsoft.com/office/drawing/2014/main" id="{ED309973-4413-47BD-BA2E-5EB4811F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500313"/>
            <a:ext cx="1000125" cy="3000375"/>
          </a:xfrm>
          <a:prstGeom prst="rect">
            <a:avLst/>
          </a:prstGeom>
          <a:solidFill>
            <a:srgbClr val="FFFF0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5F1FF00-F74C-4821-B481-4911E396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1643063"/>
            <a:ext cx="1000125" cy="4214812"/>
          </a:xfrm>
          <a:prstGeom prst="rect">
            <a:avLst/>
          </a:prstGeom>
          <a:solidFill>
            <a:srgbClr val="00B050"/>
          </a:solidFill>
          <a:ln w="25560" cap="flat">
            <a:solidFill>
              <a:srgbClr val="0B52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2AD6B33-32D3-47E0-B9AA-7761BD908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143250"/>
            <a:ext cx="1500188" cy="639763"/>
          </a:xfrm>
          <a:prstGeom prst="rect">
            <a:avLst/>
          </a:prstGeom>
          <a:solidFill>
            <a:srgbClr val="0231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Proto-oncogene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DB1F1175-9DF0-4712-9B65-18069A225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3286125"/>
            <a:ext cx="1000125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9" name="AutoShape 7">
            <a:extLst>
              <a:ext uri="{FF2B5EF4-FFF2-40B4-BE49-F238E27FC236}">
                <a16:creationId xmlns:a16="http://schemas.microsoft.com/office/drawing/2014/main" id="{CF15F43B-A535-4D8E-819A-4C283D5AE6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57438" y="3281363"/>
            <a:ext cx="642937" cy="188912"/>
          </a:xfrm>
          <a:prstGeom prst="bentConnector3">
            <a:avLst>
              <a:gd name="adj1" fmla="val 50000"/>
            </a:avLst>
          </a:prstGeom>
          <a:noFill/>
          <a:ln w="38160" cap="flat">
            <a:solidFill>
              <a:srgbClr val="C9DA9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20" name="Line 8">
            <a:extLst>
              <a:ext uri="{FF2B5EF4-FFF2-40B4-BE49-F238E27FC236}">
                <a16:creationId xmlns:a16="http://schemas.microsoft.com/office/drawing/2014/main" id="{8457FB73-F19B-49CE-B2FB-AF59289D9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286250"/>
            <a:ext cx="1000125" cy="1588"/>
          </a:xfrm>
          <a:prstGeom prst="line">
            <a:avLst/>
          </a:prstGeom>
          <a:noFill/>
          <a:ln w="57240" cap="flat">
            <a:solidFill>
              <a:srgbClr val="0952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10A5754-728A-4CC1-A906-2AB9C4F1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143375"/>
            <a:ext cx="2214563" cy="639763"/>
          </a:xfrm>
          <a:prstGeom prst="rect">
            <a:avLst/>
          </a:prstGeom>
          <a:solidFill>
            <a:srgbClr val="0231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%"/>
              </a:lnSpc>
              <a:spcBef>
                <a:spcPct val="0%"/>
              </a:spcBef>
              <a:spcAft>
                <a:spcPct val="0%"/>
              </a:spcAft>
              <a:buClr>
                <a:srgbClr val="000000"/>
              </a:buClr>
              <a:buSzPct val="100%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Immunoglobulin </a:t>
            </a:r>
          </a:p>
          <a:p>
            <a:pPr hangingPunct="1">
              <a:lnSpc>
                <a:spcPct val="100%"/>
              </a:lnSpc>
              <a:buClrTx/>
              <a:buFontTx/>
              <a:buNone/>
            </a:pPr>
            <a:r>
              <a:rPr lang="en-NZ" altLang="en-US" b="1">
                <a:solidFill>
                  <a:srgbClr val="FFFFFF"/>
                </a:solidFill>
                <a:latin typeface="Constantia" panose="02030602050306030303" pitchFamily="18" charset="0"/>
              </a:rPr>
              <a:t>gene</a:t>
            </a:r>
          </a:p>
        </p:txBody>
      </p:sp>
      <p:cxnSp>
        <p:nvCxnSpPr>
          <p:cNvPr id="13322" name="AutoShape 10">
            <a:extLst>
              <a:ext uri="{FF2B5EF4-FFF2-40B4-BE49-F238E27FC236}">
                <a16:creationId xmlns:a16="http://schemas.microsoft.com/office/drawing/2014/main" id="{759DE5B1-55C2-48BD-86DC-3F6918F8B04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853113" y="4281488"/>
            <a:ext cx="438150" cy="117475"/>
          </a:xfrm>
          <a:prstGeom prst="bentConnector3">
            <a:avLst>
              <a:gd name="adj1" fmla="val 49792"/>
            </a:avLst>
          </a:prstGeom>
          <a:noFill/>
          <a:ln w="38160" cap="flat">
            <a:solidFill>
              <a:srgbClr val="ECA2D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%"/>
          </a:lnSpc>
          <a:spcBef>
            <a:spcPct val="0%"/>
          </a:spcBef>
          <a:spcAft>
            <a:spcPct val="0%"/>
          </a:spcAft>
          <a:buClr>
            <a:srgbClr val="000000"/>
          </a:buClr>
          <a:buSzPct val="100%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%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purl.oclc.org/ooxml/drawingml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34452</TotalTime>
  <Words>360</Words>
  <Application>Microsoft Office PowerPoint</Application>
  <PresentationFormat>On-screen Show (4:3)</PresentationFormat>
  <Paragraphs>121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Constantia</vt:lpstr>
      <vt:lpstr>Microsoft YaHei</vt:lpstr>
      <vt:lpstr>Arial</vt:lpstr>
      <vt:lpstr>Lucida Sans Unicode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Hollander</dc:creator>
  <cp:lastModifiedBy>Joe Hollander</cp:lastModifiedBy>
  <cp:revision>1</cp:revision>
  <cp:lastPrinted>1601-01-01T00:00:00Z</cp:lastPrinted>
  <dcterms:created xsi:type="dcterms:W3CDTF">1601-01-01T00:00:00Z</dcterms:created>
  <dcterms:modified xsi:type="dcterms:W3CDTF">2021-04-19T07:45:58Z</dcterms:modified>
</cp:coreProperties>
</file>